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Lst>
  <p:notesMasterIdLst>
    <p:notesMasterId r:id="rId7"/>
  </p:notesMasterIdLst>
  <p:handoutMasterIdLst>
    <p:handoutMasterId r:id="rId34"/>
  </p:handoutMasterIdLst>
  <p:sldIdLst>
    <p:sldId id="256" r:id="rId4"/>
    <p:sldId id="751" r:id="rId5"/>
    <p:sldId id="279" r:id="rId6"/>
    <p:sldId id="759" r:id="rId8"/>
    <p:sldId id="760" r:id="rId9"/>
    <p:sldId id="942" r:id="rId10"/>
    <p:sldId id="829" r:id="rId11"/>
    <p:sldId id="943" r:id="rId12"/>
    <p:sldId id="944" r:id="rId13"/>
    <p:sldId id="945" r:id="rId14"/>
    <p:sldId id="946" r:id="rId15"/>
    <p:sldId id="921" r:id="rId16"/>
    <p:sldId id="781" r:id="rId17"/>
    <p:sldId id="947" r:id="rId18"/>
    <p:sldId id="948" r:id="rId19"/>
    <p:sldId id="949" r:id="rId20"/>
    <p:sldId id="950" r:id="rId21"/>
    <p:sldId id="951" r:id="rId22"/>
    <p:sldId id="954" r:id="rId23"/>
    <p:sldId id="955" r:id="rId24"/>
    <p:sldId id="956" r:id="rId25"/>
    <p:sldId id="957" r:id="rId26"/>
    <p:sldId id="958" r:id="rId27"/>
    <p:sldId id="959" r:id="rId28"/>
    <p:sldId id="960" r:id="rId29"/>
    <p:sldId id="961" r:id="rId30"/>
    <p:sldId id="922" r:id="rId31"/>
    <p:sldId id="962" r:id="rId32"/>
    <p:sldId id="270" r:id="rId33"/>
  </p:sldIdLst>
  <p:sldSz cx="12192000" cy="6858000"/>
  <p:notesSz cx="7103745" cy="10234295"/>
  <p:embeddedFontLst>
    <p:embeddedFont>
      <p:font typeface="黑体" panose="02010609060101010101" charset="-122"/>
      <p:regular r:id="rId39"/>
    </p:embeddedFont>
    <p:embeddedFont>
      <p:font typeface="微软雅黑" panose="020B0503020204020204" charset="-122"/>
      <p:regular r:id="rId40"/>
    </p:embeddedFont>
    <p:embeddedFont>
      <p:font typeface="华文细黑" panose="02010600040101010101" charset="-122"/>
      <p:regular r:id="rId41"/>
    </p:embeddedFont>
    <p:embeddedFont>
      <p:font typeface="等线" panose="02010600030101010101" charset="-122"/>
      <p:regular r:id="rId42"/>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F74AD"/>
    <a:srgbClr val="1AA3AA"/>
    <a:srgbClr val="3498DB"/>
    <a:srgbClr val="2E75B6"/>
    <a:srgbClr val="4472C4"/>
    <a:srgbClr val="25C4FF"/>
    <a:srgbClr val="359EFF"/>
    <a:srgbClr val="8EC0B9"/>
    <a:srgbClr val="DAE3F3"/>
    <a:srgbClr val="F3B9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p:scale>
          <a:sx n="66" d="100"/>
          <a:sy n="66" d="100"/>
        </p:scale>
        <p:origin x="-552" y="-942"/>
      </p:cViewPr>
      <p:guideLst>
        <p:guide orient="horz" pos="2245"/>
        <p:guide pos="384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font" Target="fonts/font4.fntdata"/><Relationship Id="rId41" Type="http://schemas.openxmlformats.org/officeDocument/2006/relationships/font" Target="fonts/font3.fntdata"/><Relationship Id="rId40" Type="http://schemas.openxmlformats.org/officeDocument/2006/relationships/font" Target="fonts/font2.fntdata"/><Relationship Id="rId4" Type="http://schemas.openxmlformats.org/officeDocument/2006/relationships/slide" Target="slides/slide1.xml"/><Relationship Id="rId39" Type="http://schemas.openxmlformats.org/officeDocument/2006/relationships/font" Target="fonts/font1.fntdata"/><Relationship Id="rId38" Type="http://schemas.openxmlformats.org/officeDocument/2006/relationships/commentAuthors" Target="commentAuthors.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handoutMaster" Target="handoutMasters/handoutMaster1.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ea typeface="黑体" panose="02010609060101010101" charset="-122"/>
              </a:rPr>
            </a:fld>
            <a:endParaRPr lang="zh-CN" altLang="en-US">
              <a:ea typeface="黑体" panose="02010609060101010101" charset="-122"/>
            </a:endParaRPr>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latin typeface="黑体" panose="02010609060101010101" charset="-122"/>
              <a:ea typeface="黑体" panose="02010609060101010101" charset="-122"/>
              <a:cs typeface="黑体" panose="02010609060101010101" charset="-122"/>
            </a:endParaRPr>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ea typeface="黑体" panose="02010609060101010101" charset="-122"/>
              </a:rPr>
            </a:fld>
            <a:endParaRPr lang="zh-CN" altLang="en-US">
              <a:ea typeface="黑体" panose="0201060906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黑体" panose="02010609060101010101" charset="-122"/>
                <a:ea typeface="黑体" panose="02010609060101010101" charset="-122"/>
                <a:cs typeface="黑体" panose="0201060906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黑体" panose="02010609060101010101" charset="-122"/>
                <a:ea typeface="黑体" panose="02010609060101010101" charset="-122"/>
                <a:cs typeface="黑体" panose="02010609060101010101" charset="-122"/>
              </a:defRPr>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黑体" panose="02010609060101010101" charset="-122"/>
                <a:ea typeface="黑体" panose="02010609060101010101" charset="-122"/>
                <a:cs typeface="黑体" panose="0201060906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1pPr>
    <a:lvl2pPr marL="4572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2pPr>
    <a:lvl3pPr marL="9144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3pPr>
    <a:lvl4pPr marL="13716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4pPr>
    <a:lvl5pPr marL="1828800" algn="l" defTabSz="914400" rtl="0" eaLnBrk="1" latinLnBrk="0" hangingPunct="1">
      <a:defRPr sz="1200" kern="1200">
        <a:solidFill>
          <a:schemeClr val="tx1"/>
        </a:solidFill>
        <a:latin typeface="黑体" panose="02010609060101010101" charset="-122"/>
        <a:ea typeface="黑体" panose="02010609060101010101" charset="-122"/>
        <a:cs typeface="黑体" panose="0201060906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273C0D0-D39E-4E70-9BCA-283D268ED7A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幻灯片图像占位符 1"/>
          <p:cNvSpPr>
            <a:spLocks noGrp="1" noRot="1" noChangeAspect="1" noTextEdit="1"/>
          </p:cNvSpPr>
          <p:nvPr>
            <p:ph type="sldImg"/>
          </p:nvPr>
        </p:nvSpPr>
        <p:spPr/>
      </p:sp>
      <p:sp>
        <p:nvSpPr>
          <p:cNvPr id="99330" name="备注占位符 2"/>
          <p:cNvSpPr>
            <a:spLocks noGrp="1"/>
          </p:cNvSpPr>
          <p:nvPr>
            <p:ph type="body"/>
          </p:nvPr>
        </p:nvSpPr>
        <p:spPr/>
        <p:txBody>
          <a:bodyPr anchor="t" anchorCtr="0"/>
          <a:p>
            <a:pPr lvl="0"/>
            <a:endParaRPr lang="zh-CN" altLang="en-US" dirty="0"/>
          </a:p>
        </p:txBody>
      </p:sp>
      <p:sp>
        <p:nvSpPr>
          <p:cNvPr id="99331"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image" Target="../media/image7.emf"/><Relationship Id="rId6" Type="http://schemas.openxmlformats.org/officeDocument/2006/relationships/tags" Target="../tags/tag3.xml"/><Relationship Id="rId5" Type="http://schemas.openxmlformats.org/officeDocument/2006/relationships/image" Target="../media/image6.emf"/><Relationship Id="rId4" Type="http://schemas.openxmlformats.org/officeDocument/2006/relationships/tags" Target="../tags/tag2.xml"/><Relationship Id="rId3" Type="http://schemas.openxmlformats.org/officeDocument/2006/relationships/image" Target="../media/image5.png"/><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6" name="矩形 5"/>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eaLnBrk="1" hangingPunct="1"/>
            <a:endParaRPr lang="zh-CN" altLang="en-US" dirty="0"/>
          </a:p>
        </p:txBody>
      </p:sp>
      <p:sp>
        <p:nvSpPr>
          <p:cNvPr id="7" name="页脚占位符 6"/>
          <p:cNvSpPr>
            <a:spLocks noGrp="1"/>
          </p:cNvSpPr>
          <p:nvPr>
            <p:ph type="ftr" sz="quarter" idx="11"/>
          </p:nvPr>
        </p:nvSpPr>
        <p:spPr/>
        <p:txBody>
          <a:bodyPr/>
          <a:lstStyle>
            <a:lvl1pPr>
              <a:defRPr>
                <a:latin typeface="黑体" panose="02010609060101010101" charset="-122"/>
                <a:sym typeface="黑体" panose="02010609060101010101" charset="-122"/>
              </a:defRPr>
            </a:lvl1pPr>
          </a:lstStyle>
          <a:p>
            <a:pPr lvl="0" eaLnBrk="1" hangingPunct="1"/>
            <a:endParaRPr lang="zh-CN" altLang="en-US" dirty="0"/>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zh-CN" altLang="en-US" dirty="0"/>
            </a:fld>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2A2A96-E392-4BD4-96F4-45C159C7CA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2081A-7E68-44F2-A99E-F075D941C59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目录页">
    <p:spTree>
      <p:nvGrpSpPr>
        <p:cNvPr id="1" name=""/>
        <p:cNvGrpSpPr/>
        <p:nvPr/>
      </p:nvGrpSpPr>
      <p:grpSpPr>
        <a:xfrm>
          <a:off x="0" y="0"/>
          <a:ext cx="0" cy="0"/>
          <a:chOff x="0" y="0"/>
          <a:chExt cx="0" cy="0"/>
        </a:xfrm>
      </p:grpSpPr>
      <p:sp>
        <p:nvSpPr>
          <p:cNvPr id="2" name="矩形 1"/>
          <p:cNvSpPr/>
          <p:nvPr userDrawn="1"/>
        </p:nvSpPr>
        <p:spPr>
          <a:xfrm>
            <a:off x="0" y="0"/>
            <a:ext cx="12192000" cy="6858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
        <p:nvSpPr>
          <p:cNvPr id="3" name="矩形 2"/>
          <p:cNvSpPr/>
          <p:nvPr userDrawn="1"/>
        </p:nvSpPr>
        <p:spPr>
          <a:xfrm>
            <a:off x="0" y="6715125"/>
            <a:ext cx="12192000" cy="142875"/>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黑体" panose="02010609060101010101"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60419"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60420"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60421"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charset="-122"/>
                <a:ea typeface="微软雅黑" panose="020B050302020402020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8" name="矩形 7"/>
          <p:cNvSpPr/>
          <p:nvPr userDrawn="1"/>
        </p:nvSpPr>
        <p:spPr>
          <a:xfrm>
            <a:off x="0" y="635"/>
            <a:ext cx="12192000" cy="6857365"/>
          </a:xfrm>
          <a:prstGeom prst="rect">
            <a:avLst/>
          </a:prstGeom>
          <a:solidFill>
            <a:schemeClr val="accent6">
              <a:lumMod val="20000"/>
              <a:lumOff val="80000"/>
              <a:alpha val="54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7" name="矩形 6"/>
          <p:cNvSpPr/>
          <p:nvPr userDrawn="1"/>
        </p:nvSpPr>
        <p:spPr>
          <a:xfrm>
            <a:off x="-635" y="4853940"/>
            <a:ext cx="12192635" cy="2004060"/>
          </a:xfrm>
          <a:custGeom>
            <a:avLst/>
            <a:gdLst>
              <a:gd name="connsiteX0" fmla="*/ 0 w 12192000"/>
              <a:gd name="connsiteY0" fmla="*/ 0 h 1943100"/>
              <a:gd name="connsiteX1" fmla="*/ 12192000 w 12192000"/>
              <a:gd name="connsiteY1" fmla="*/ 0 h 1943100"/>
              <a:gd name="connsiteX2" fmla="*/ 12192000 w 12192000"/>
              <a:gd name="connsiteY2" fmla="*/ 1943100 h 1943100"/>
              <a:gd name="connsiteX3" fmla="*/ 0 w 12192000"/>
              <a:gd name="connsiteY3" fmla="*/ 1943100 h 1943100"/>
              <a:gd name="connsiteX4" fmla="*/ 0 w 12192000"/>
              <a:gd name="connsiteY4" fmla="*/ 0 h 1943100"/>
              <a:gd name="connsiteX0-1" fmla="*/ 14515 w 12192000"/>
              <a:gd name="connsiteY0-2" fmla="*/ 0 h 1943100"/>
              <a:gd name="connsiteX1-3" fmla="*/ 12192000 w 12192000"/>
              <a:gd name="connsiteY1-4" fmla="*/ 0 h 1943100"/>
              <a:gd name="connsiteX2-5" fmla="*/ 12192000 w 12192000"/>
              <a:gd name="connsiteY2-6" fmla="*/ 1943100 h 1943100"/>
              <a:gd name="connsiteX3-7" fmla="*/ 0 w 12192000"/>
              <a:gd name="connsiteY3-8" fmla="*/ 1943100 h 1943100"/>
              <a:gd name="connsiteX4-9" fmla="*/ 14515 w 12192000"/>
              <a:gd name="connsiteY4-10" fmla="*/ 0 h 1943100"/>
              <a:gd name="connsiteX0-11" fmla="*/ 14515 w 12192000"/>
              <a:gd name="connsiteY0-12" fmla="*/ 0 h 1943100"/>
              <a:gd name="connsiteX1-13" fmla="*/ 2705100 w 12192000"/>
              <a:gd name="connsiteY1-14" fmla="*/ 0 h 1943100"/>
              <a:gd name="connsiteX2-15" fmla="*/ 12192000 w 12192000"/>
              <a:gd name="connsiteY2-16" fmla="*/ 0 h 1943100"/>
              <a:gd name="connsiteX3-17" fmla="*/ 12192000 w 12192000"/>
              <a:gd name="connsiteY3-18" fmla="*/ 1943100 h 1943100"/>
              <a:gd name="connsiteX4-19" fmla="*/ 0 w 12192000"/>
              <a:gd name="connsiteY4-20" fmla="*/ 1943100 h 1943100"/>
              <a:gd name="connsiteX5" fmla="*/ 14515 w 12192000"/>
              <a:gd name="connsiteY5" fmla="*/ 0 h 1943100"/>
              <a:gd name="connsiteX0-21" fmla="*/ 14515 w 12192000"/>
              <a:gd name="connsiteY0-22" fmla="*/ 0 h 1943100"/>
              <a:gd name="connsiteX1-23" fmla="*/ 2641600 w 12192000"/>
              <a:gd name="connsiteY1-24" fmla="*/ 317500 h 1943100"/>
              <a:gd name="connsiteX2-25" fmla="*/ 12192000 w 12192000"/>
              <a:gd name="connsiteY2-26" fmla="*/ 0 h 1943100"/>
              <a:gd name="connsiteX3-27" fmla="*/ 12192000 w 12192000"/>
              <a:gd name="connsiteY3-28" fmla="*/ 1943100 h 1943100"/>
              <a:gd name="connsiteX4-29" fmla="*/ 0 w 12192000"/>
              <a:gd name="connsiteY4-30" fmla="*/ 1943100 h 1943100"/>
              <a:gd name="connsiteX5-31" fmla="*/ 14515 w 12192000"/>
              <a:gd name="connsiteY5-32" fmla="*/ 0 h 1943100"/>
              <a:gd name="connsiteX0-33" fmla="*/ 14515 w 12192000"/>
              <a:gd name="connsiteY0-34" fmla="*/ 0 h 1943100"/>
              <a:gd name="connsiteX1-35" fmla="*/ 2628900 w 12192000"/>
              <a:gd name="connsiteY1-36" fmla="*/ 63500 h 1943100"/>
              <a:gd name="connsiteX2-37" fmla="*/ 12192000 w 12192000"/>
              <a:gd name="connsiteY2-38" fmla="*/ 0 h 1943100"/>
              <a:gd name="connsiteX3-39" fmla="*/ 12192000 w 12192000"/>
              <a:gd name="connsiteY3-40" fmla="*/ 1943100 h 1943100"/>
              <a:gd name="connsiteX4-41" fmla="*/ 0 w 12192000"/>
              <a:gd name="connsiteY4-42" fmla="*/ 1943100 h 1943100"/>
              <a:gd name="connsiteX5-43" fmla="*/ 14515 w 12192000"/>
              <a:gd name="connsiteY5-44" fmla="*/ 0 h 1943100"/>
              <a:gd name="connsiteX0-45" fmla="*/ 14515 w 12192000"/>
              <a:gd name="connsiteY0-46" fmla="*/ 0 h 1943100"/>
              <a:gd name="connsiteX1-47" fmla="*/ 2628900 w 12192000"/>
              <a:gd name="connsiteY1-48" fmla="*/ 63500 h 1943100"/>
              <a:gd name="connsiteX2-49" fmla="*/ 12192000 w 12192000"/>
              <a:gd name="connsiteY2-50" fmla="*/ 0 h 1943100"/>
              <a:gd name="connsiteX3-51" fmla="*/ 12192000 w 12192000"/>
              <a:gd name="connsiteY3-52" fmla="*/ 1943100 h 1943100"/>
              <a:gd name="connsiteX4-53" fmla="*/ 0 w 12192000"/>
              <a:gd name="connsiteY4-54" fmla="*/ 1943100 h 1943100"/>
              <a:gd name="connsiteX5-55" fmla="*/ 14515 w 12192000"/>
              <a:gd name="connsiteY5-56" fmla="*/ 0 h 1943100"/>
              <a:gd name="connsiteX0-57" fmla="*/ 14515 w 12192000"/>
              <a:gd name="connsiteY0-58" fmla="*/ 0 h 1943100"/>
              <a:gd name="connsiteX1-59" fmla="*/ 2628900 w 12192000"/>
              <a:gd name="connsiteY1-60" fmla="*/ 63500 h 1943100"/>
              <a:gd name="connsiteX2-61" fmla="*/ 9067800 w 12192000"/>
              <a:gd name="connsiteY2-62" fmla="*/ 12700 h 1943100"/>
              <a:gd name="connsiteX3-63" fmla="*/ 12192000 w 12192000"/>
              <a:gd name="connsiteY3-64" fmla="*/ 0 h 1943100"/>
              <a:gd name="connsiteX4-65" fmla="*/ 12192000 w 12192000"/>
              <a:gd name="connsiteY4-66" fmla="*/ 1943100 h 1943100"/>
              <a:gd name="connsiteX5-67" fmla="*/ 0 w 12192000"/>
              <a:gd name="connsiteY5-68" fmla="*/ 1943100 h 1943100"/>
              <a:gd name="connsiteX6" fmla="*/ 14515 w 12192000"/>
              <a:gd name="connsiteY6" fmla="*/ 0 h 1943100"/>
              <a:gd name="connsiteX0-69" fmla="*/ 14515 w 12192000"/>
              <a:gd name="connsiteY0-70" fmla="*/ 0 h 1943100"/>
              <a:gd name="connsiteX1-71" fmla="*/ 2628900 w 12192000"/>
              <a:gd name="connsiteY1-72" fmla="*/ 63500 h 1943100"/>
              <a:gd name="connsiteX2-73" fmla="*/ 9067800 w 12192000"/>
              <a:gd name="connsiteY2-74" fmla="*/ 12700 h 1943100"/>
              <a:gd name="connsiteX3-75" fmla="*/ 12192000 w 12192000"/>
              <a:gd name="connsiteY3-76" fmla="*/ 0 h 1943100"/>
              <a:gd name="connsiteX4-77" fmla="*/ 12192000 w 12192000"/>
              <a:gd name="connsiteY4-78" fmla="*/ 1943100 h 1943100"/>
              <a:gd name="connsiteX5-79" fmla="*/ 0 w 12192000"/>
              <a:gd name="connsiteY5-80" fmla="*/ 1943100 h 1943100"/>
              <a:gd name="connsiteX6-81" fmla="*/ 14515 w 12192000"/>
              <a:gd name="connsiteY6-82" fmla="*/ 0 h 1943100"/>
              <a:gd name="connsiteX0-83" fmla="*/ 14515 w 12192000"/>
              <a:gd name="connsiteY0-84" fmla="*/ 0 h 1943100"/>
              <a:gd name="connsiteX1-85" fmla="*/ 2628900 w 12192000"/>
              <a:gd name="connsiteY1-86" fmla="*/ 63500 h 1943100"/>
              <a:gd name="connsiteX2-87" fmla="*/ 9077325 w 12192000"/>
              <a:gd name="connsiteY2-88" fmla="*/ 69850 h 1943100"/>
              <a:gd name="connsiteX3-89" fmla="*/ 12192000 w 12192000"/>
              <a:gd name="connsiteY3-90" fmla="*/ 0 h 1943100"/>
              <a:gd name="connsiteX4-91" fmla="*/ 12192000 w 12192000"/>
              <a:gd name="connsiteY4-92" fmla="*/ 1943100 h 1943100"/>
              <a:gd name="connsiteX5-93" fmla="*/ 0 w 12192000"/>
              <a:gd name="connsiteY5-94" fmla="*/ 1943100 h 1943100"/>
              <a:gd name="connsiteX6-95" fmla="*/ 14515 w 12192000"/>
              <a:gd name="connsiteY6-96" fmla="*/ 0 h 1943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 ang="0">
                <a:pos x="connsiteX6-81" y="connsiteY6-82"/>
              </a:cxn>
            </a:cxnLst>
            <a:rect l="l" t="t" r="r" b="b"/>
            <a:pathLst>
              <a:path w="12192000" h="1943100">
                <a:moveTo>
                  <a:pt x="14515" y="0"/>
                </a:moveTo>
                <a:cubicBezTo>
                  <a:pt x="885977" y="21167"/>
                  <a:pt x="1300238" y="385233"/>
                  <a:pt x="2628900" y="63500"/>
                </a:cubicBezTo>
                <a:lnTo>
                  <a:pt x="9077325" y="69850"/>
                </a:lnTo>
                <a:cubicBezTo>
                  <a:pt x="11198225" y="764117"/>
                  <a:pt x="11150600" y="4233"/>
                  <a:pt x="12192000" y="0"/>
                </a:cubicBezTo>
                <a:lnTo>
                  <a:pt x="12192000" y="1943100"/>
                </a:lnTo>
                <a:lnTo>
                  <a:pt x="0" y="1943100"/>
                </a:lnTo>
                <a:lnTo>
                  <a:pt x="14515" y="0"/>
                </a:lnTo>
                <a:close/>
              </a:path>
            </a:pathLst>
          </a:custGeom>
          <a:solidFill>
            <a:srgbClr val="EB6877"/>
          </a:solidFill>
          <a:ln w="3810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charset="-122"/>
              <a:ea typeface="黑体" panose="02010609060101010101" charset="-122"/>
              <a:cs typeface="黑体" panose="02010609060101010101" charset="-122"/>
              <a:sym typeface="黑体" panose="02010609060101010101" charset="-122"/>
            </a:endParaRPr>
          </a:p>
        </p:txBody>
      </p:sp>
      <p:pic>
        <p:nvPicPr>
          <p:cNvPr id="6" name="图片 5"/>
          <p:cNvPicPr>
            <a:picLocks noChangeAspect="1"/>
          </p:cNvPicPr>
          <p:nvPr userDrawn="1"/>
        </p:nvPicPr>
        <p:blipFill rotWithShape="1">
          <a:blip r:embed="rId2" cstate="print">
            <a:extLst>
              <a:ext uri="{28A0092B-C50C-407E-A947-70E740481C1C}">
                <a14:useLocalDpi xmlns:a14="http://schemas.microsoft.com/office/drawing/2010/main" val="0"/>
              </a:ext>
            </a:extLst>
          </a:blip>
          <a:srcRect t="58065"/>
          <a:stretch>
            <a:fillRect/>
          </a:stretch>
        </p:blipFill>
        <p:spPr>
          <a:xfrm>
            <a:off x="2893783" y="3982065"/>
            <a:ext cx="6371303" cy="287593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flipV="1">
            <a:off x="-2" y="4259488"/>
            <a:ext cx="3810001" cy="2598512"/>
          </a:xfrm>
          <a:prstGeom prst="rect">
            <a:avLst/>
          </a:prstGeom>
        </p:spPr>
      </p:pic>
      <p:pic>
        <p:nvPicPr>
          <p:cNvPr id="5" name="图片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53325" y="-1"/>
            <a:ext cx="4638676" cy="3163688"/>
          </a:xfrm>
          <a:prstGeom prst="rect">
            <a:avLst/>
          </a:prstGeom>
        </p:spPr>
      </p:pic>
      <p:sp>
        <p:nvSpPr>
          <p:cNvPr id="7" name="矩形 6"/>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9" name="Freeform 244"/>
          <p:cNvSpPr/>
          <p:nvPr userDrawn="1"/>
        </p:nvSpPr>
        <p:spPr bwMode="auto">
          <a:xfrm flipH="1" flipV="1">
            <a:off x="10700124" y="1209674"/>
            <a:ext cx="415549" cy="428625"/>
          </a:xfrm>
          <a:custGeom>
            <a:avLst/>
            <a:gdLst>
              <a:gd name="T0" fmla="*/ 806 w 806"/>
              <a:gd name="T1" fmla="*/ 555 h 809"/>
              <a:gd name="T2" fmla="*/ 555 w 806"/>
              <a:gd name="T3" fmla="*/ 555 h 809"/>
              <a:gd name="T4" fmla="*/ 555 w 806"/>
              <a:gd name="T5" fmla="*/ 809 h 809"/>
              <a:gd name="T6" fmla="*/ 251 w 806"/>
              <a:gd name="T7" fmla="*/ 809 h 809"/>
              <a:gd name="T8" fmla="*/ 251 w 806"/>
              <a:gd name="T9" fmla="*/ 555 h 809"/>
              <a:gd name="T10" fmla="*/ 0 w 806"/>
              <a:gd name="T11" fmla="*/ 555 h 809"/>
              <a:gd name="T12" fmla="*/ 0 w 806"/>
              <a:gd name="T13" fmla="*/ 254 h 809"/>
              <a:gd name="T14" fmla="*/ 251 w 806"/>
              <a:gd name="T15" fmla="*/ 254 h 809"/>
              <a:gd name="T16" fmla="*/ 251 w 806"/>
              <a:gd name="T17" fmla="*/ 0 h 809"/>
              <a:gd name="T18" fmla="*/ 555 w 806"/>
              <a:gd name="T19" fmla="*/ 0 h 809"/>
              <a:gd name="T20" fmla="*/ 555 w 806"/>
              <a:gd name="T21" fmla="*/ 254 h 809"/>
              <a:gd name="T22" fmla="*/ 806 w 806"/>
              <a:gd name="T23" fmla="*/ 254 h 809"/>
              <a:gd name="T24" fmla="*/ 806 w 806"/>
              <a:gd name="T25" fmla="*/ 5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809">
                <a:moveTo>
                  <a:pt x="806" y="555"/>
                </a:moveTo>
                <a:lnTo>
                  <a:pt x="555" y="555"/>
                </a:lnTo>
                <a:lnTo>
                  <a:pt x="555" y="809"/>
                </a:lnTo>
                <a:lnTo>
                  <a:pt x="251" y="809"/>
                </a:lnTo>
                <a:lnTo>
                  <a:pt x="251" y="555"/>
                </a:lnTo>
                <a:lnTo>
                  <a:pt x="0" y="555"/>
                </a:lnTo>
                <a:lnTo>
                  <a:pt x="0" y="254"/>
                </a:lnTo>
                <a:lnTo>
                  <a:pt x="251" y="254"/>
                </a:lnTo>
                <a:lnTo>
                  <a:pt x="251" y="0"/>
                </a:lnTo>
                <a:lnTo>
                  <a:pt x="555" y="0"/>
                </a:lnTo>
                <a:lnTo>
                  <a:pt x="555" y="254"/>
                </a:lnTo>
                <a:lnTo>
                  <a:pt x="806" y="254"/>
                </a:lnTo>
                <a:lnTo>
                  <a:pt x="806" y="555"/>
                </a:lnTo>
                <a:close/>
              </a:path>
            </a:pathLst>
          </a:custGeom>
          <a:solidFill>
            <a:srgbClr val="0F365E"/>
          </a:solidFill>
          <a:ln>
            <a:solidFill>
              <a:srgbClr val="0F365E"/>
            </a:solidFill>
          </a:ln>
        </p:spPr>
        <p:txBody>
          <a:bodyPr/>
          <a:lstStyle/>
          <a:p>
            <a:pPr eaLnBrk="1" fontAlgn="auto" hangingPunct="1">
              <a:lnSpc>
                <a:spcPct val="120000"/>
              </a:lnSpc>
              <a:spcBef>
                <a:spcPts val="0"/>
              </a:spcBef>
              <a:spcAft>
                <a:spcPts val="0"/>
              </a:spcAft>
              <a:defRPr/>
            </a:pPr>
            <a:endParaRPr lang="en-US" b="0" kern="0">
              <a:solidFill>
                <a:prstClr val="black"/>
              </a:solidFill>
              <a:latin typeface="黑体" panose="02010609060101010101" charset="-122"/>
              <a:ea typeface="黑体" panose="02010609060101010101" charset="-122"/>
              <a:cs typeface="黑体" panose="02010609060101010101" charset="-122"/>
              <a:sym typeface="黑体" panose="02010609060101010101"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extLst>
              <a:ext uri="{28A0092B-C50C-407E-A947-70E740481C1C}">
                <a14:useLocalDpi xmlns:a14="http://schemas.microsoft.com/office/drawing/2010/main" val="0"/>
              </a:ext>
            </a:extLst>
          </a:blip>
          <a:srcRect t="30647" r="71389" b="42089"/>
          <a:stretch>
            <a:fillRect/>
          </a:stretch>
        </p:blipFill>
        <p:spPr>
          <a:xfrm>
            <a:off x="0" y="473204"/>
            <a:ext cx="2251881" cy="3219120"/>
          </a:xfrm>
          <a:prstGeom prst="rect">
            <a:avLst/>
          </a:prstGeom>
        </p:spPr>
      </p:pic>
      <p:sp>
        <p:nvSpPr>
          <p:cNvPr id="10" name="矩形 9"/>
          <p:cNvSpPr/>
          <p:nvPr userDrawn="1"/>
        </p:nvSpPr>
        <p:spPr>
          <a:xfrm>
            <a:off x="313055" y="365125"/>
            <a:ext cx="11566525" cy="6127750"/>
          </a:xfrm>
          <a:prstGeom prst="rect">
            <a:avLst/>
          </a:prstGeom>
          <a:noFill/>
          <a:ln w="28575" cmpd="sng">
            <a:solidFill>
              <a:schemeClr val="accent6">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1" name="矩形 10"/>
          <p:cNvSpPr/>
          <p:nvPr userDrawn="1"/>
        </p:nvSpPr>
        <p:spPr>
          <a:xfrm>
            <a:off x="0" y="635"/>
            <a:ext cx="12192000" cy="6857365"/>
          </a:xfrm>
          <a:prstGeom prst="rect">
            <a:avLst/>
          </a:prstGeom>
          <a:solidFill>
            <a:schemeClr val="accent5">
              <a:lumMod val="40000"/>
              <a:lumOff val="60000"/>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17" name="矩形 16"/>
          <p:cNvSpPr/>
          <p:nvPr userDrawn="1"/>
        </p:nvSpPr>
        <p:spPr>
          <a:xfrm>
            <a:off x="0" y="0"/>
            <a:ext cx="12191999" cy="5724525"/>
          </a:xfrm>
          <a:prstGeom prst="rect">
            <a:avLst/>
          </a:prstGeom>
          <a:solidFill>
            <a:schemeClr val="accent5">
              <a:lumMod val="40000"/>
              <a:lumOff val="6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8" name="矩形 7"/>
          <p:cNvSpPr/>
          <p:nvPr userDrawn="1"/>
        </p:nvSpPr>
        <p:spPr>
          <a:xfrm>
            <a:off x="0" y="5724525"/>
            <a:ext cx="12191999" cy="1133475"/>
          </a:xfrm>
          <a:prstGeom prst="rect">
            <a:avLst/>
          </a:prstGeom>
          <a:solidFill>
            <a:srgbClr val="53A6AB">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9" name="文本框 8"/>
          <p:cNvSpPr txBox="1"/>
          <p:nvPr userDrawn="1"/>
        </p:nvSpPr>
        <p:spPr>
          <a:xfrm rot="16200000">
            <a:off x="-1372837" y="4149655"/>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sp>
        <p:nvSpPr>
          <p:cNvPr id="22" name="文本框 21"/>
          <p:cNvSpPr txBox="1"/>
          <p:nvPr userDrawn="1"/>
        </p:nvSpPr>
        <p:spPr>
          <a:xfrm>
            <a:off x="328226" y="71101"/>
            <a:ext cx="3783330" cy="337185"/>
          </a:xfrm>
          <a:prstGeom prst="rect">
            <a:avLst/>
          </a:prstGeom>
          <a:noFill/>
        </p:spPr>
        <p:txBody>
          <a:bodyPr wrap="none" rtlCol="0">
            <a:spAutoFit/>
          </a:bodyPr>
          <a:lstStyle/>
          <a:p>
            <a:r>
              <a:rPr lang="en-US" altLang="zh-CN" sz="1600" b="1" dirty="0">
                <a:solidFill>
                  <a:schemeClr val="bg1"/>
                </a:solidFill>
                <a:latin typeface="黑体" panose="02010609060101010101" charset="-122"/>
                <a:ea typeface="黑体" panose="02010609060101010101" charset="-122"/>
                <a:cs typeface="黑体" panose="02010609060101010101" charset="-122"/>
              </a:rPr>
              <a:t>&lt;&lt;&lt;&lt;&lt;&lt;&lt;&lt;&lt;&lt;&lt;&lt;&lt;&lt;&lt;&lt;&lt;&lt;&lt;&lt;&lt;&lt;&lt;&lt;&lt;&lt;&lt;&lt;&lt;&lt;&lt;&lt;&lt;&lt;&lt;</a:t>
            </a:r>
            <a:endParaRPr lang="en-US" altLang="zh-CN" sz="1600" b="1" dirty="0">
              <a:solidFill>
                <a:schemeClr val="bg1"/>
              </a:solidFill>
              <a:latin typeface="黑体" panose="02010609060101010101" charset="-122"/>
              <a:ea typeface="黑体" panose="02010609060101010101" charset="-122"/>
              <a:cs typeface="黑体" panose="02010609060101010101" charset="-122"/>
            </a:endParaRPr>
          </a:p>
        </p:txBody>
      </p:sp>
      <p:cxnSp>
        <p:nvCxnSpPr>
          <p:cNvPr id="13" name="直接连接符 12"/>
          <p:cNvCxnSpPr>
            <a:stCxn id="22" idx="3"/>
          </p:cNvCxnSpPr>
          <p:nvPr userDrawn="1"/>
        </p:nvCxnSpPr>
        <p:spPr>
          <a:xfrm>
            <a:off x="4111353" y="240081"/>
            <a:ext cx="56155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flipV="1">
            <a:off x="619135" y="6597702"/>
            <a:ext cx="11344264"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1963400" y="209600"/>
            <a:ext cx="0" cy="638810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userDrawn="1"/>
        </p:nvSpPr>
        <p:spPr>
          <a:xfrm>
            <a:off x="256277" y="1911768"/>
            <a:ext cx="11618616" cy="3606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solidFill>
                <a:schemeClr val="tx1">
                  <a:lumMod val="75000"/>
                  <a:lumOff val="25000"/>
                </a:schemeClr>
              </a:solidFill>
              <a:cs typeface="黑体" panose="0201060906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2F2A2A96-E392-4BD4-96F4-45C159C7CA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黑体" panose="02010609060101010101" charset="-122"/>
                <a:ea typeface="黑体" panose="02010609060101010101" charset="-122"/>
                <a:cs typeface="黑体" panose="02010609060101010101" charset="-122"/>
              </a:defRPr>
            </a:lvl1pPr>
          </a:lstStyle>
          <a:p>
            <a:fld id="{6E02081A-7E68-44F2-A99E-F075D941C59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lgn="l" defTabSz="914400" rtl="0" eaLnBrk="1" latinLnBrk="0" hangingPunct="1">
        <a:lnSpc>
          <a:spcPct val="90000"/>
        </a:lnSpc>
        <a:spcBef>
          <a:spcPct val="0"/>
        </a:spcBef>
        <a:buNone/>
        <a:defRPr sz="4400" kern="1200">
          <a:solidFill>
            <a:schemeClr val="tx1"/>
          </a:solidFill>
          <a:latin typeface="黑体" panose="02010609060101010101" charset="-122"/>
          <a:ea typeface="黑体" panose="02010609060101010101" charset="-122"/>
          <a:cs typeface="黑体" panose="02010609060101010101"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黑体" panose="02010609060101010101" charset="-122"/>
          <a:ea typeface="黑体" panose="02010609060101010101" charset="-122"/>
          <a:cs typeface="黑体" panose="02010609060101010101"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黑体" panose="02010609060101010101" charset="-122"/>
          <a:ea typeface="黑体" panose="02010609060101010101" charset="-122"/>
          <a:cs typeface="黑体" panose="02010609060101010101"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黑体" panose="02010609060101010101" charset="-122"/>
          <a:ea typeface="黑体" panose="02010609060101010101" charset="-122"/>
          <a:cs typeface="黑体" panose="02010609060101010101"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黑体" panose="02010609060101010101" charset="-122"/>
          <a:ea typeface="黑体" panose="02010609060101010101" charset="-122"/>
          <a:cs typeface="黑体" panose="02010609060101010101"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3" Type="http://schemas.openxmlformats.org/officeDocument/2006/relationships/slideLayout" Target="../slideLayouts/slideLayout15.xml"/><Relationship Id="rId22" Type="http://schemas.openxmlformats.org/officeDocument/2006/relationships/tags" Target="../tags/tag92.xml"/><Relationship Id="rId21" Type="http://schemas.openxmlformats.org/officeDocument/2006/relationships/tags" Target="../tags/tag91.xml"/><Relationship Id="rId20" Type="http://schemas.openxmlformats.org/officeDocument/2006/relationships/tags" Target="../tags/tag90.xml"/><Relationship Id="rId2" Type="http://schemas.openxmlformats.org/officeDocument/2006/relationships/tags" Target="../tags/tag72.xml"/><Relationship Id="rId19" Type="http://schemas.openxmlformats.org/officeDocument/2006/relationships/tags" Target="../tags/tag89.xml"/><Relationship Id="rId18" Type="http://schemas.openxmlformats.org/officeDocument/2006/relationships/tags" Target="../tags/tag88.xml"/><Relationship Id="rId17" Type="http://schemas.openxmlformats.org/officeDocument/2006/relationships/tags" Target="../tags/tag87.xml"/><Relationship Id="rId16" Type="http://schemas.openxmlformats.org/officeDocument/2006/relationships/tags" Target="../tags/tag86.xml"/><Relationship Id="rId15" Type="http://schemas.openxmlformats.org/officeDocument/2006/relationships/tags" Target="../tags/tag85.xml"/><Relationship Id="rId14" Type="http://schemas.openxmlformats.org/officeDocument/2006/relationships/tags" Target="../tags/tag84.xml"/><Relationship Id="rId13" Type="http://schemas.openxmlformats.org/officeDocument/2006/relationships/tags" Target="../tags/tag83.xml"/><Relationship Id="rId12" Type="http://schemas.openxmlformats.org/officeDocument/2006/relationships/tags" Target="../tags/tag8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tags" Target="../tags/tag71.xml"/></Relationships>
</file>

<file path=ppt/slides/_rels/slide11.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0" Type="http://schemas.openxmlformats.org/officeDocument/2006/relationships/slideLayout" Target="../slideLayouts/slideLayout15.xml"/><Relationship Id="rId2" Type="http://schemas.openxmlformats.org/officeDocument/2006/relationships/tags" Target="../tags/tag94.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tags" Target="../tags/tag9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15.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15.xml"/><Relationship Id="rId7" Type="http://schemas.openxmlformats.org/officeDocument/2006/relationships/image" Target="../media/image11.png"/><Relationship Id="rId6" Type="http://schemas.openxmlformats.org/officeDocument/2006/relationships/tags" Target="../tags/tag123.xml"/><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tags" Target="../tags/tag118.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5.xml"/><Relationship Id="rId7" Type="http://schemas.openxmlformats.org/officeDocument/2006/relationships/image" Target="../media/image12.png"/><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15.xml"/><Relationship Id="rId7" Type="http://schemas.openxmlformats.org/officeDocument/2006/relationships/image" Target="../media/image13.png"/><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5.xml"/><Relationship Id="rId7" Type="http://schemas.openxmlformats.org/officeDocument/2006/relationships/image" Target="../media/image12.png"/><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s>
</file>

<file path=ppt/slides/_rels/slide1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3" Type="http://schemas.openxmlformats.org/officeDocument/2006/relationships/slideLayout" Target="../slideLayouts/slideLayout15.xml"/><Relationship Id="rId42" Type="http://schemas.openxmlformats.org/officeDocument/2006/relationships/tags" Target="../tags/tag183.xml"/><Relationship Id="rId41" Type="http://schemas.openxmlformats.org/officeDocument/2006/relationships/tags" Target="../tags/tag182.xml"/><Relationship Id="rId40" Type="http://schemas.openxmlformats.org/officeDocument/2006/relationships/tags" Target="../tags/tag181.xml"/><Relationship Id="rId4" Type="http://schemas.openxmlformats.org/officeDocument/2006/relationships/tags" Target="../tags/tag145.xml"/><Relationship Id="rId39" Type="http://schemas.openxmlformats.org/officeDocument/2006/relationships/tags" Target="../tags/tag180.xml"/><Relationship Id="rId38" Type="http://schemas.openxmlformats.org/officeDocument/2006/relationships/tags" Target="../tags/tag179.xml"/><Relationship Id="rId37" Type="http://schemas.openxmlformats.org/officeDocument/2006/relationships/tags" Target="../tags/tag178.xml"/><Relationship Id="rId36" Type="http://schemas.openxmlformats.org/officeDocument/2006/relationships/tags" Target="../tags/tag177.xml"/><Relationship Id="rId35" Type="http://schemas.openxmlformats.org/officeDocument/2006/relationships/tags" Target="../tags/tag176.xml"/><Relationship Id="rId34" Type="http://schemas.openxmlformats.org/officeDocument/2006/relationships/tags" Target="../tags/tag175.xml"/><Relationship Id="rId33" Type="http://schemas.openxmlformats.org/officeDocument/2006/relationships/tags" Target="../tags/tag174.xml"/><Relationship Id="rId32" Type="http://schemas.openxmlformats.org/officeDocument/2006/relationships/tags" Target="../tags/tag173.xml"/><Relationship Id="rId31" Type="http://schemas.openxmlformats.org/officeDocument/2006/relationships/tags" Target="../tags/tag172.xml"/><Relationship Id="rId30" Type="http://schemas.openxmlformats.org/officeDocument/2006/relationships/tags" Target="../tags/tag171.xml"/><Relationship Id="rId3" Type="http://schemas.openxmlformats.org/officeDocument/2006/relationships/tags" Target="../tags/tag144.xml"/><Relationship Id="rId29" Type="http://schemas.openxmlformats.org/officeDocument/2006/relationships/tags" Target="../tags/tag170.xml"/><Relationship Id="rId28" Type="http://schemas.openxmlformats.org/officeDocument/2006/relationships/tags" Target="../tags/tag169.xml"/><Relationship Id="rId27" Type="http://schemas.openxmlformats.org/officeDocument/2006/relationships/tags" Target="../tags/tag168.xml"/><Relationship Id="rId26" Type="http://schemas.openxmlformats.org/officeDocument/2006/relationships/tags" Target="../tags/tag167.xml"/><Relationship Id="rId25" Type="http://schemas.openxmlformats.org/officeDocument/2006/relationships/tags" Target="../tags/tag166.xml"/><Relationship Id="rId24" Type="http://schemas.openxmlformats.org/officeDocument/2006/relationships/tags" Target="../tags/tag165.xml"/><Relationship Id="rId23" Type="http://schemas.openxmlformats.org/officeDocument/2006/relationships/tags" Target="../tags/tag164.xml"/><Relationship Id="rId22" Type="http://schemas.openxmlformats.org/officeDocument/2006/relationships/tags" Target="../tags/tag163.xml"/><Relationship Id="rId21" Type="http://schemas.openxmlformats.org/officeDocument/2006/relationships/tags" Target="../tags/tag162.xml"/><Relationship Id="rId20" Type="http://schemas.openxmlformats.org/officeDocument/2006/relationships/tags" Target="../tags/tag161.xml"/><Relationship Id="rId2" Type="http://schemas.openxmlformats.org/officeDocument/2006/relationships/tags" Target="../tags/tag143.xml"/><Relationship Id="rId19" Type="http://schemas.openxmlformats.org/officeDocument/2006/relationships/tags" Target="../tags/tag160.xml"/><Relationship Id="rId18" Type="http://schemas.openxmlformats.org/officeDocument/2006/relationships/tags" Target="../tags/tag159.xml"/><Relationship Id="rId17" Type="http://schemas.openxmlformats.org/officeDocument/2006/relationships/tags" Target="../tags/tag158.xml"/><Relationship Id="rId16" Type="http://schemas.openxmlformats.org/officeDocument/2006/relationships/tags" Target="../tags/tag157.xml"/><Relationship Id="rId15" Type="http://schemas.openxmlformats.org/officeDocument/2006/relationships/tags" Target="../tags/tag156.xml"/><Relationship Id="rId14" Type="http://schemas.openxmlformats.org/officeDocument/2006/relationships/tags" Target="../tags/tag155.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tags" Target="../tags/tag142.xml"/></Relationships>
</file>

<file path=ppt/slides/_rels/slide19.xml.rels><?xml version="1.0" encoding="UTF-8" standalone="yes"?>
<Relationships xmlns="http://schemas.openxmlformats.org/package/2006/relationships"><Relationship Id="rId9" Type="http://schemas.openxmlformats.org/officeDocument/2006/relationships/tags" Target="../tags/tag192.xml"/><Relationship Id="rId8" Type="http://schemas.openxmlformats.org/officeDocument/2006/relationships/tags" Target="../tags/tag191.xml"/><Relationship Id="rId7" Type="http://schemas.openxmlformats.org/officeDocument/2006/relationships/tags" Target="../tags/tag190.xml"/><Relationship Id="rId6" Type="http://schemas.openxmlformats.org/officeDocument/2006/relationships/tags" Target="../tags/tag189.xml"/><Relationship Id="rId5" Type="http://schemas.openxmlformats.org/officeDocument/2006/relationships/tags" Target="../tags/tag188.xml"/><Relationship Id="rId4" Type="http://schemas.openxmlformats.org/officeDocument/2006/relationships/tags" Target="../tags/tag187.xml"/><Relationship Id="rId37" Type="http://schemas.openxmlformats.org/officeDocument/2006/relationships/notesSlide" Target="../notesSlides/notesSlide2.xml"/><Relationship Id="rId36" Type="http://schemas.openxmlformats.org/officeDocument/2006/relationships/slideLayout" Target="../slideLayouts/slideLayout15.xml"/><Relationship Id="rId35" Type="http://schemas.openxmlformats.org/officeDocument/2006/relationships/tags" Target="../tags/tag218.xml"/><Relationship Id="rId34" Type="http://schemas.openxmlformats.org/officeDocument/2006/relationships/tags" Target="../tags/tag217.xml"/><Relationship Id="rId33" Type="http://schemas.openxmlformats.org/officeDocument/2006/relationships/tags" Target="../tags/tag216.xml"/><Relationship Id="rId32" Type="http://schemas.openxmlformats.org/officeDocument/2006/relationships/tags" Target="../tags/tag215.xml"/><Relationship Id="rId31" Type="http://schemas.openxmlformats.org/officeDocument/2006/relationships/tags" Target="../tags/tag214.xml"/><Relationship Id="rId30" Type="http://schemas.openxmlformats.org/officeDocument/2006/relationships/tags" Target="../tags/tag213.xml"/><Relationship Id="rId3" Type="http://schemas.openxmlformats.org/officeDocument/2006/relationships/tags" Target="../tags/tag186.xml"/><Relationship Id="rId29" Type="http://schemas.openxmlformats.org/officeDocument/2006/relationships/tags" Target="../tags/tag212.xml"/><Relationship Id="rId28" Type="http://schemas.openxmlformats.org/officeDocument/2006/relationships/tags" Target="../tags/tag211.xml"/><Relationship Id="rId27" Type="http://schemas.openxmlformats.org/officeDocument/2006/relationships/tags" Target="../tags/tag210.xml"/><Relationship Id="rId26" Type="http://schemas.openxmlformats.org/officeDocument/2006/relationships/tags" Target="../tags/tag209.xml"/><Relationship Id="rId25" Type="http://schemas.openxmlformats.org/officeDocument/2006/relationships/tags" Target="../tags/tag208.xml"/><Relationship Id="rId24" Type="http://schemas.openxmlformats.org/officeDocument/2006/relationships/tags" Target="../tags/tag207.xml"/><Relationship Id="rId23" Type="http://schemas.openxmlformats.org/officeDocument/2006/relationships/tags" Target="../tags/tag206.xml"/><Relationship Id="rId22" Type="http://schemas.openxmlformats.org/officeDocument/2006/relationships/tags" Target="../tags/tag205.xml"/><Relationship Id="rId21" Type="http://schemas.openxmlformats.org/officeDocument/2006/relationships/tags" Target="../tags/tag204.xml"/><Relationship Id="rId20" Type="http://schemas.openxmlformats.org/officeDocument/2006/relationships/tags" Target="../tags/tag203.xml"/><Relationship Id="rId2" Type="http://schemas.openxmlformats.org/officeDocument/2006/relationships/tags" Target="../tags/tag185.xml"/><Relationship Id="rId19" Type="http://schemas.openxmlformats.org/officeDocument/2006/relationships/tags" Target="../tags/tag202.xml"/><Relationship Id="rId18" Type="http://schemas.openxmlformats.org/officeDocument/2006/relationships/tags" Target="../tags/tag201.xml"/><Relationship Id="rId17" Type="http://schemas.openxmlformats.org/officeDocument/2006/relationships/tags" Target="../tags/tag200.xml"/><Relationship Id="rId16" Type="http://schemas.openxmlformats.org/officeDocument/2006/relationships/tags" Target="../tags/tag199.xml"/><Relationship Id="rId15" Type="http://schemas.openxmlformats.org/officeDocument/2006/relationships/tags" Target="../tags/tag198.xml"/><Relationship Id="rId14" Type="http://schemas.openxmlformats.org/officeDocument/2006/relationships/tags" Target="../tags/tag197.xml"/><Relationship Id="rId13" Type="http://schemas.openxmlformats.org/officeDocument/2006/relationships/tags" Target="../tags/tag196.xml"/><Relationship Id="rId12" Type="http://schemas.openxmlformats.org/officeDocument/2006/relationships/tags" Target="../tags/tag195.xml"/><Relationship Id="rId11" Type="http://schemas.openxmlformats.org/officeDocument/2006/relationships/tags" Target="../tags/tag194.xml"/><Relationship Id="rId10" Type="http://schemas.openxmlformats.org/officeDocument/2006/relationships/tags" Target="../tags/tag193.xml"/><Relationship Id="rId1" Type="http://schemas.openxmlformats.org/officeDocument/2006/relationships/tags" Target="../tags/tag18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1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2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15.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ags" Target="../tags/tag221.xml"/></Relationships>
</file>

<file path=ppt/slides/_rels/slide24.xml.rels><?xml version="1.0" encoding="UTF-8" standalone="yes"?>
<Relationships xmlns="http://schemas.openxmlformats.org/package/2006/relationships"><Relationship Id="rId7" Type="http://schemas.openxmlformats.org/officeDocument/2006/relationships/slideLayout" Target="../slideLayouts/slideLayout15.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tags" Target="../tags/tag227.xml"/></Relationships>
</file>

<file path=ppt/slides/_rels/slide25.xml.rels><?xml version="1.0" encoding="UTF-8" standalone="yes"?>
<Relationships xmlns="http://schemas.openxmlformats.org/package/2006/relationships"><Relationship Id="rId9" Type="http://schemas.openxmlformats.org/officeDocument/2006/relationships/image" Target="../media/image14.jpeg"/><Relationship Id="rId8" Type="http://schemas.openxmlformats.org/officeDocument/2006/relationships/tags" Target="../tags/tag240.xml"/><Relationship Id="rId7" Type="http://schemas.openxmlformats.org/officeDocument/2006/relationships/tags" Target="../tags/tag239.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tags" Target="../tags/tag235.xml"/><Relationship Id="rId2" Type="http://schemas.openxmlformats.org/officeDocument/2006/relationships/tags" Target="../tags/tag234.xml"/><Relationship Id="rId15" Type="http://schemas.openxmlformats.org/officeDocument/2006/relationships/slideLayout" Target="../slideLayouts/slideLayout15.xml"/><Relationship Id="rId14" Type="http://schemas.openxmlformats.org/officeDocument/2006/relationships/tags" Target="../tags/tag244.xml"/><Relationship Id="rId13" Type="http://schemas.openxmlformats.org/officeDocument/2006/relationships/tags" Target="../tags/tag243.xml"/><Relationship Id="rId12" Type="http://schemas.openxmlformats.org/officeDocument/2006/relationships/image" Target="../media/image15.jpeg"/><Relationship Id="rId11" Type="http://schemas.openxmlformats.org/officeDocument/2006/relationships/tags" Target="../tags/tag242.xml"/><Relationship Id="rId10" Type="http://schemas.openxmlformats.org/officeDocument/2006/relationships/tags" Target="../tags/tag241.xml"/><Relationship Id="rId1" Type="http://schemas.openxmlformats.org/officeDocument/2006/relationships/tags" Target="../tags/tag233.xml"/></Relationships>
</file>

<file path=ppt/slides/_rels/slide26.xml.rels><?xml version="1.0" encoding="UTF-8" standalone="yes"?>
<Relationships xmlns="http://schemas.openxmlformats.org/package/2006/relationships"><Relationship Id="rId9" Type="http://schemas.openxmlformats.org/officeDocument/2006/relationships/tags" Target="../tags/tag253.xml"/><Relationship Id="rId8" Type="http://schemas.openxmlformats.org/officeDocument/2006/relationships/tags" Target="../tags/tag252.xml"/><Relationship Id="rId7" Type="http://schemas.openxmlformats.org/officeDocument/2006/relationships/tags" Target="../tags/tag251.xml"/><Relationship Id="rId6" Type="http://schemas.openxmlformats.org/officeDocument/2006/relationships/tags" Target="../tags/tag250.xml"/><Relationship Id="rId5" Type="http://schemas.openxmlformats.org/officeDocument/2006/relationships/tags" Target="../tags/tag249.xml"/><Relationship Id="rId4" Type="http://schemas.openxmlformats.org/officeDocument/2006/relationships/tags" Target="../tags/tag248.xml"/><Relationship Id="rId3" Type="http://schemas.openxmlformats.org/officeDocument/2006/relationships/tags" Target="../tags/tag247.xml"/><Relationship Id="rId22" Type="http://schemas.openxmlformats.org/officeDocument/2006/relationships/slideLayout" Target="../slideLayouts/slideLayout15.xml"/><Relationship Id="rId21" Type="http://schemas.openxmlformats.org/officeDocument/2006/relationships/tags" Target="../tags/tag265.xml"/><Relationship Id="rId20" Type="http://schemas.openxmlformats.org/officeDocument/2006/relationships/tags" Target="../tags/tag264.xml"/><Relationship Id="rId2" Type="http://schemas.openxmlformats.org/officeDocument/2006/relationships/tags" Target="../tags/tag246.xml"/><Relationship Id="rId19" Type="http://schemas.openxmlformats.org/officeDocument/2006/relationships/tags" Target="../tags/tag263.xml"/><Relationship Id="rId18" Type="http://schemas.openxmlformats.org/officeDocument/2006/relationships/tags" Target="../tags/tag262.xml"/><Relationship Id="rId17" Type="http://schemas.openxmlformats.org/officeDocument/2006/relationships/tags" Target="../tags/tag261.xml"/><Relationship Id="rId16" Type="http://schemas.openxmlformats.org/officeDocument/2006/relationships/tags" Target="../tags/tag260.xml"/><Relationship Id="rId15" Type="http://schemas.openxmlformats.org/officeDocument/2006/relationships/tags" Target="../tags/tag259.xml"/><Relationship Id="rId14" Type="http://schemas.openxmlformats.org/officeDocument/2006/relationships/tags" Target="../tags/tag258.xml"/><Relationship Id="rId13" Type="http://schemas.openxmlformats.org/officeDocument/2006/relationships/tags" Target="../tags/tag257.xml"/><Relationship Id="rId12" Type="http://schemas.openxmlformats.org/officeDocument/2006/relationships/tags" Target="../tags/tag256.xml"/><Relationship Id="rId11" Type="http://schemas.openxmlformats.org/officeDocument/2006/relationships/tags" Target="../tags/tag255.xml"/><Relationship Id="rId10" Type="http://schemas.openxmlformats.org/officeDocument/2006/relationships/tags" Target="../tags/tag254.xml"/><Relationship Id="rId1" Type="http://schemas.openxmlformats.org/officeDocument/2006/relationships/tags" Target="../tags/tag245.xml"/></Relationships>
</file>

<file path=ppt/slides/_rels/slide27.xml.rels><?xml version="1.0" encoding="UTF-8" standalone="yes"?>
<Relationships xmlns="http://schemas.openxmlformats.org/package/2006/relationships"><Relationship Id="rId9" Type="http://schemas.openxmlformats.org/officeDocument/2006/relationships/tags" Target="../tags/tag274.xml"/><Relationship Id="rId8" Type="http://schemas.openxmlformats.org/officeDocument/2006/relationships/tags" Target="../tags/tag273.xml"/><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3" Type="http://schemas.openxmlformats.org/officeDocument/2006/relationships/slideLayout" Target="../slideLayouts/slideLayout15.xml"/><Relationship Id="rId42" Type="http://schemas.openxmlformats.org/officeDocument/2006/relationships/tags" Target="../tags/tag307.xml"/><Relationship Id="rId41" Type="http://schemas.openxmlformats.org/officeDocument/2006/relationships/tags" Target="../tags/tag306.xml"/><Relationship Id="rId40" Type="http://schemas.openxmlformats.org/officeDocument/2006/relationships/tags" Target="../tags/tag305.xml"/><Relationship Id="rId4" Type="http://schemas.openxmlformats.org/officeDocument/2006/relationships/tags" Target="../tags/tag269.xml"/><Relationship Id="rId39" Type="http://schemas.openxmlformats.org/officeDocument/2006/relationships/tags" Target="../tags/tag304.xml"/><Relationship Id="rId38" Type="http://schemas.openxmlformats.org/officeDocument/2006/relationships/tags" Target="../tags/tag303.xml"/><Relationship Id="rId37" Type="http://schemas.openxmlformats.org/officeDocument/2006/relationships/tags" Target="../tags/tag302.xml"/><Relationship Id="rId36" Type="http://schemas.openxmlformats.org/officeDocument/2006/relationships/tags" Target="../tags/tag301.xml"/><Relationship Id="rId35" Type="http://schemas.openxmlformats.org/officeDocument/2006/relationships/tags" Target="../tags/tag300.xml"/><Relationship Id="rId34" Type="http://schemas.openxmlformats.org/officeDocument/2006/relationships/tags" Target="../tags/tag299.xml"/><Relationship Id="rId33" Type="http://schemas.openxmlformats.org/officeDocument/2006/relationships/tags" Target="../tags/tag298.xml"/><Relationship Id="rId32" Type="http://schemas.openxmlformats.org/officeDocument/2006/relationships/tags" Target="../tags/tag297.xml"/><Relationship Id="rId31" Type="http://schemas.openxmlformats.org/officeDocument/2006/relationships/tags" Target="../tags/tag296.xml"/><Relationship Id="rId30" Type="http://schemas.openxmlformats.org/officeDocument/2006/relationships/tags" Target="../tags/tag295.xml"/><Relationship Id="rId3" Type="http://schemas.openxmlformats.org/officeDocument/2006/relationships/tags" Target="../tags/tag268.xml"/><Relationship Id="rId29" Type="http://schemas.openxmlformats.org/officeDocument/2006/relationships/tags" Target="../tags/tag294.xml"/><Relationship Id="rId28" Type="http://schemas.openxmlformats.org/officeDocument/2006/relationships/tags" Target="../tags/tag293.xml"/><Relationship Id="rId27" Type="http://schemas.openxmlformats.org/officeDocument/2006/relationships/tags" Target="../tags/tag292.xml"/><Relationship Id="rId26" Type="http://schemas.openxmlformats.org/officeDocument/2006/relationships/tags" Target="../tags/tag291.xml"/><Relationship Id="rId25" Type="http://schemas.openxmlformats.org/officeDocument/2006/relationships/tags" Target="../tags/tag290.xml"/><Relationship Id="rId24" Type="http://schemas.openxmlformats.org/officeDocument/2006/relationships/tags" Target="../tags/tag289.xml"/><Relationship Id="rId23" Type="http://schemas.openxmlformats.org/officeDocument/2006/relationships/tags" Target="../tags/tag288.xml"/><Relationship Id="rId22" Type="http://schemas.openxmlformats.org/officeDocument/2006/relationships/tags" Target="../tags/tag287.xml"/><Relationship Id="rId21" Type="http://schemas.openxmlformats.org/officeDocument/2006/relationships/tags" Target="../tags/tag286.xml"/><Relationship Id="rId20" Type="http://schemas.openxmlformats.org/officeDocument/2006/relationships/tags" Target="../tags/tag285.xml"/><Relationship Id="rId2" Type="http://schemas.openxmlformats.org/officeDocument/2006/relationships/tags" Target="../tags/tag267.xml"/><Relationship Id="rId19" Type="http://schemas.openxmlformats.org/officeDocument/2006/relationships/tags" Target="../tags/tag284.xml"/><Relationship Id="rId18" Type="http://schemas.openxmlformats.org/officeDocument/2006/relationships/tags" Target="../tags/tag283.xml"/><Relationship Id="rId17" Type="http://schemas.openxmlformats.org/officeDocument/2006/relationships/tags" Target="../tags/tag282.xml"/><Relationship Id="rId16" Type="http://schemas.openxmlformats.org/officeDocument/2006/relationships/tags" Target="../tags/tag281.xml"/><Relationship Id="rId15" Type="http://schemas.openxmlformats.org/officeDocument/2006/relationships/tags" Target="../tags/tag280.xml"/><Relationship Id="rId14" Type="http://schemas.openxmlformats.org/officeDocument/2006/relationships/tags" Target="../tags/tag279.xml"/><Relationship Id="rId13" Type="http://schemas.openxmlformats.org/officeDocument/2006/relationships/tags" Target="../tags/tag278.xml"/><Relationship Id="rId12" Type="http://schemas.openxmlformats.org/officeDocument/2006/relationships/tags" Target="../tags/tag277.xml"/><Relationship Id="rId11" Type="http://schemas.openxmlformats.org/officeDocument/2006/relationships/tags" Target="../tags/tag276.xml"/><Relationship Id="rId10" Type="http://schemas.openxmlformats.org/officeDocument/2006/relationships/tags" Target="../tags/tag275.xml"/><Relationship Id="rId1" Type="http://schemas.openxmlformats.org/officeDocument/2006/relationships/tags" Target="../tags/tag266.xml"/></Relationships>
</file>

<file path=ppt/slides/_rels/slide28.xml.rels><?xml version="1.0" encoding="UTF-8" standalone="yes"?>
<Relationships xmlns="http://schemas.openxmlformats.org/package/2006/relationships"><Relationship Id="rId9" Type="http://schemas.openxmlformats.org/officeDocument/2006/relationships/tags" Target="../tags/tag316.xml"/><Relationship Id="rId8" Type="http://schemas.openxmlformats.org/officeDocument/2006/relationships/tags" Target="../tags/tag315.xml"/><Relationship Id="rId7" Type="http://schemas.openxmlformats.org/officeDocument/2006/relationships/tags" Target="../tags/tag314.xml"/><Relationship Id="rId6" Type="http://schemas.openxmlformats.org/officeDocument/2006/relationships/tags" Target="../tags/tag313.xml"/><Relationship Id="rId5" Type="http://schemas.openxmlformats.org/officeDocument/2006/relationships/tags" Target="../tags/tag312.xml"/><Relationship Id="rId4" Type="http://schemas.openxmlformats.org/officeDocument/2006/relationships/tags" Target="../tags/tag311.xml"/><Relationship Id="rId3" Type="http://schemas.openxmlformats.org/officeDocument/2006/relationships/tags" Target="../tags/tag310.xml"/><Relationship Id="rId27" Type="http://schemas.openxmlformats.org/officeDocument/2006/relationships/slideLayout" Target="../slideLayouts/slideLayout15.xml"/><Relationship Id="rId26" Type="http://schemas.openxmlformats.org/officeDocument/2006/relationships/tags" Target="../tags/tag333.xml"/><Relationship Id="rId25" Type="http://schemas.openxmlformats.org/officeDocument/2006/relationships/tags" Target="../tags/tag332.xml"/><Relationship Id="rId24" Type="http://schemas.openxmlformats.org/officeDocument/2006/relationships/tags" Target="../tags/tag331.xml"/><Relationship Id="rId23" Type="http://schemas.openxmlformats.org/officeDocument/2006/relationships/tags" Target="../tags/tag330.xml"/><Relationship Id="rId22" Type="http://schemas.openxmlformats.org/officeDocument/2006/relationships/tags" Target="../tags/tag329.xml"/><Relationship Id="rId21" Type="http://schemas.openxmlformats.org/officeDocument/2006/relationships/tags" Target="../tags/tag328.xml"/><Relationship Id="rId20" Type="http://schemas.openxmlformats.org/officeDocument/2006/relationships/tags" Target="../tags/tag327.xml"/><Relationship Id="rId2" Type="http://schemas.openxmlformats.org/officeDocument/2006/relationships/tags" Target="../tags/tag309.xml"/><Relationship Id="rId19" Type="http://schemas.openxmlformats.org/officeDocument/2006/relationships/tags" Target="../tags/tag326.xml"/><Relationship Id="rId18" Type="http://schemas.openxmlformats.org/officeDocument/2006/relationships/tags" Target="../tags/tag325.xml"/><Relationship Id="rId17" Type="http://schemas.openxmlformats.org/officeDocument/2006/relationships/tags" Target="../tags/tag324.xml"/><Relationship Id="rId16" Type="http://schemas.openxmlformats.org/officeDocument/2006/relationships/tags" Target="../tags/tag323.xml"/><Relationship Id="rId15" Type="http://schemas.openxmlformats.org/officeDocument/2006/relationships/tags" Target="../tags/tag322.xml"/><Relationship Id="rId14" Type="http://schemas.openxmlformats.org/officeDocument/2006/relationships/tags" Target="../tags/tag321.xml"/><Relationship Id="rId13" Type="http://schemas.openxmlformats.org/officeDocument/2006/relationships/tags" Target="../tags/tag320.xml"/><Relationship Id="rId12" Type="http://schemas.openxmlformats.org/officeDocument/2006/relationships/tags" Target="../tags/tag319.xml"/><Relationship Id="rId11" Type="http://schemas.openxmlformats.org/officeDocument/2006/relationships/tags" Target="../tags/tag318.xml"/><Relationship Id="rId10" Type="http://schemas.openxmlformats.org/officeDocument/2006/relationships/tags" Target="../tags/tag317.xml"/><Relationship Id="rId1" Type="http://schemas.openxmlformats.org/officeDocument/2006/relationships/tags" Target="../tags/tag30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2" Type="http://schemas.openxmlformats.org/officeDocument/2006/relationships/slideLayout" Target="../slideLayouts/slideLayout12.xml"/><Relationship Id="rId21" Type="http://schemas.openxmlformats.org/officeDocument/2006/relationships/tags" Target="../tags/tag25.xml"/><Relationship Id="rId20" Type="http://schemas.openxmlformats.org/officeDocument/2006/relationships/tags" Target="../tags/tag24.xml"/><Relationship Id="rId2" Type="http://schemas.openxmlformats.org/officeDocument/2006/relationships/tags" Target="../tags/tag6.xml"/><Relationship Id="rId19" Type="http://schemas.openxmlformats.org/officeDocument/2006/relationships/tags" Target="../tags/tag23.xml"/><Relationship Id="rId18" Type="http://schemas.openxmlformats.org/officeDocument/2006/relationships/tags" Target="../tags/tag22.xml"/><Relationship Id="rId17" Type="http://schemas.openxmlformats.org/officeDocument/2006/relationships/tags" Target="../tags/tag21.xml"/><Relationship Id="rId16" Type="http://schemas.openxmlformats.org/officeDocument/2006/relationships/tags" Target="../tags/tag20.xml"/><Relationship Id="rId15" Type="http://schemas.openxmlformats.org/officeDocument/2006/relationships/tags" Target="../tags/tag19.xml"/><Relationship Id="rId14" Type="http://schemas.openxmlformats.org/officeDocument/2006/relationships/tags" Target="../tags/tag18.xml"/><Relationship Id="rId13" Type="http://schemas.openxmlformats.org/officeDocument/2006/relationships/tags" Target="../tags/tag17.xml"/><Relationship Id="rId12" Type="http://schemas.openxmlformats.org/officeDocument/2006/relationships/tags" Target="../tags/tag16.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5.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s>
</file>

<file path=ppt/slides/_rels/slide8.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3" Type="http://schemas.openxmlformats.org/officeDocument/2006/relationships/slideLayout" Target="../slideLayouts/slideLayout15.xml"/><Relationship Id="rId22" Type="http://schemas.openxmlformats.org/officeDocument/2006/relationships/tags" Target="../tags/tag51.xml"/><Relationship Id="rId21" Type="http://schemas.openxmlformats.org/officeDocument/2006/relationships/tags" Target="../tags/tag50.xml"/><Relationship Id="rId20" Type="http://schemas.openxmlformats.org/officeDocument/2006/relationships/tags" Target="../tags/tag49.xml"/><Relationship Id="rId2" Type="http://schemas.openxmlformats.org/officeDocument/2006/relationships/tags" Target="../tags/tag31.xml"/><Relationship Id="rId19" Type="http://schemas.openxmlformats.org/officeDocument/2006/relationships/tags" Target="../tags/tag48.xml"/><Relationship Id="rId18" Type="http://schemas.openxmlformats.org/officeDocument/2006/relationships/tags" Target="../tags/tag47.xml"/><Relationship Id="rId17" Type="http://schemas.openxmlformats.org/officeDocument/2006/relationships/tags" Target="../tags/tag46.xml"/><Relationship Id="rId16" Type="http://schemas.openxmlformats.org/officeDocument/2006/relationships/tags" Target="../tags/tag45.xml"/><Relationship Id="rId15" Type="http://schemas.openxmlformats.org/officeDocument/2006/relationships/tags" Target="../tags/tag44.xml"/><Relationship Id="rId14" Type="http://schemas.openxmlformats.org/officeDocument/2006/relationships/tags" Target="../tags/tag43.xml"/><Relationship Id="rId13" Type="http://schemas.openxmlformats.org/officeDocument/2006/relationships/tags" Target="../tags/tag42.xml"/><Relationship Id="rId12" Type="http://schemas.openxmlformats.org/officeDocument/2006/relationships/tags" Target="../tags/tag41.xml"/><Relationship Id="rId11" Type="http://schemas.openxmlformats.org/officeDocument/2006/relationships/tags" Target="../tags/tag40.xml"/><Relationship Id="rId10" Type="http://schemas.openxmlformats.org/officeDocument/2006/relationships/tags" Target="../tags/tag39.xml"/><Relationship Id="rId1" Type="http://schemas.openxmlformats.org/officeDocument/2006/relationships/tags" Target="../tags/tag30.xml"/></Relationships>
</file>

<file path=ppt/slides/_rels/slide9.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0" Type="http://schemas.openxmlformats.org/officeDocument/2006/relationships/slideLayout" Target="../slideLayouts/slideLayout15.xml"/><Relationship Id="rId2" Type="http://schemas.openxmlformats.org/officeDocument/2006/relationships/tags" Target="../tags/tag53.xml"/><Relationship Id="rId19" Type="http://schemas.openxmlformats.org/officeDocument/2006/relationships/tags" Target="../tags/tag70.xml"/><Relationship Id="rId18" Type="http://schemas.openxmlformats.org/officeDocument/2006/relationships/tags" Target="../tags/tag69.xml"/><Relationship Id="rId17" Type="http://schemas.openxmlformats.org/officeDocument/2006/relationships/tags" Target="../tags/tag68.xml"/><Relationship Id="rId16" Type="http://schemas.openxmlformats.org/officeDocument/2006/relationships/tags" Target="../tags/tag67.xml"/><Relationship Id="rId15" Type="http://schemas.openxmlformats.org/officeDocument/2006/relationships/tags" Target="../tags/tag66.xml"/><Relationship Id="rId14" Type="http://schemas.openxmlformats.org/officeDocument/2006/relationships/tags" Target="../tags/tag65.xml"/><Relationship Id="rId13" Type="http://schemas.openxmlformats.org/officeDocument/2006/relationships/tags" Target="../tags/tag64.xml"/><Relationship Id="rId12" Type="http://schemas.openxmlformats.org/officeDocument/2006/relationships/tags" Target="../tags/tag63.xml"/><Relationship Id="rId11" Type="http://schemas.openxmlformats.org/officeDocument/2006/relationships/tags" Target="../tags/tag62.xml"/><Relationship Id="rId10" Type="http://schemas.openxmlformats.org/officeDocument/2006/relationships/tags" Target="../tags/tag61.xml"/><Relationship Id="rId1" Type="http://schemas.openxmlformats.org/officeDocument/2006/relationships/tags" Target="../tags/tag5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9" name="文本框 8"/>
          <p:cNvSpPr txBox="1"/>
          <p:nvPr/>
        </p:nvSpPr>
        <p:spPr>
          <a:xfrm>
            <a:off x="2162175" y="1555750"/>
            <a:ext cx="6278880" cy="1753235"/>
          </a:xfrm>
          <a:prstGeom prst="rect">
            <a:avLst/>
          </a:prstGeom>
          <a:noFill/>
        </p:spPr>
        <p:txBody>
          <a:bodyPr wrap="square" rtlCol="0">
            <a:spAutoFit/>
          </a:bodyPr>
          <a:lstStyle/>
          <a:p>
            <a:pPr algn="ctr">
              <a:lnSpc>
                <a:spcPct val="150000"/>
              </a:lnSpc>
            </a:pP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卫生</a:t>
            </a:r>
            <a:r>
              <a:rPr lang="zh-CN" altLang="en-US" sz="72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法律法规</a:t>
            </a:r>
            <a:r>
              <a:rPr lang="zh-CN" altLang="en-US" sz="4000" b="1" dirty="0" smtClean="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 </a:t>
            </a:r>
            <a:endParaRPr lang="zh-CN" altLang="en-US" sz="4000" b="1" dirty="0">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898265" y="3695164"/>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1" name="组合 60"/>
          <p:cNvGrpSpPr/>
          <p:nvPr/>
        </p:nvGrpSpPr>
        <p:grpSpPr>
          <a:xfrm>
            <a:off x="680085" y="3137535"/>
            <a:ext cx="2079625" cy="1595438"/>
            <a:chOff x="3200" y="3624"/>
            <a:chExt cx="3276" cy="2513"/>
          </a:xfrm>
        </p:grpSpPr>
        <p:sp>
          <p:nvSpPr>
            <p:cNvPr id="51" name="任意多边形 50"/>
            <p:cNvSpPr/>
            <p:nvPr>
              <p:custDataLst>
                <p:tags r:id="rId1"/>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8" name="矩形 77"/>
            <p:cNvSpPr/>
            <p:nvPr>
              <p:custDataLst>
                <p:tags r:id="rId2"/>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9" name="圆角矩形 78"/>
            <p:cNvSpPr/>
            <p:nvPr>
              <p:custDataLst>
                <p:tags r:id="rId3"/>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0" name="圆角矩形 79"/>
            <p:cNvSpPr/>
            <p:nvPr>
              <p:custDataLst>
                <p:tags r:id="rId4"/>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2" name="文本框 51"/>
            <p:cNvSpPr txBox="1"/>
            <p:nvPr>
              <p:custDataLst>
                <p:tags r:id="rId5"/>
              </p:custDataLst>
            </p:nvPr>
          </p:nvSpPr>
          <p:spPr>
            <a:xfrm>
              <a:off x="3200" y="4539"/>
              <a:ext cx="3276" cy="1598"/>
            </a:xfrm>
            <a:prstGeom prst="rect">
              <a:avLst/>
            </a:prstGeom>
            <a:noFill/>
          </p:spPr>
          <p:txBody>
            <a:bodyPr wrap="none" rtlCol="0" anchor="ctr">
              <a:normAutofit lnSpcReduction="10000"/>
            </a:bodyPr>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1. 护理法律关系的</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主体是特定的</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2" name="组合 61"/>
          <p:cNvGrpSpPr/>
          <p:nvPr/>
        </p:nvGrpSpPr>
        <p:grpSpPr>
          <a:xfrm>
            <a:off x="3704273" y="3137535"/>
            <a:ext cx="2079625" cy="1595438"/>
            <a:chOff x="7962" y="3624"/>
            <a:chExt cx="3276" cy="2513"/>
          </a:xfrm>
        </p:grpSpPr>
        <p:sp>
          <p:nvSpPr>
            <p:cNvPr id="50" name="任意多边形 49"/>
            <p:cNvSpPr/>
            <p:nvPr>
              <p:custDataLst>
                <p:tags r:id="rId6"/>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55" name="矩形 54"/>
            <p:cNvSpPr/>
            <p:nvPr>
              <p:custDataLst>
                <p:tags r:id="rId7"/>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60" name="圆角矩形 59"/>
            <p:cNvSpPr/>
            <p:nvPr>
              <p:custDataLst>
                <p:tags r:id="rId8"/>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5" name="圆角矩形 44"/>
            <p:cNvSpPr/>
            <p:nvPr>
              <p:custDataLst>
                <p:tags r:id="rId9"/>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4" name="文本框 53"/>
            <p:cNvSpPr txBox="1"/>
            <p:nvPr>
              <p:custDataLst>
                <p:tags r:id="rId10"/>
              </p:custDataLst>
            </p:nvPr>
          </p:nvSpPr>
          <p:spPr>
            <a:xfrm>
              <a:off x="7962" y="4523"/>
              <a:ext cx="3276" cy="1598"/>
            </a:xfrm>
            <a:prstGeom prst="rect">
              <a:avLst/>
            </a:prstGeom>
            <a:noFill/>
          </p:spPr>
          <p:txBody>
            <a:bodyPr wrap="none" rtlCol="0" anchor="ctr">
              <a:normAutofit lnSpcReduction="10000"/>
            </a:bodyPr>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2. 护理法律关系</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是由多种法律规</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范调整的</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3" name="组合 62"/>
          <p:cNvGrpSpPr/>
          <p:nvPr/>
        </p:nvGrpSpPr>
        <p:grpSpPr>
          <a:xfrm>
            <a:off x="6728460" y="3137535"/>
            <a:ext cx="2079625" cy="1595438"/>
            <a:chOff x="12724" y="3624"/>
            <a:chExt cx="3276" cy="2513"/>
          </a:xfrm>
        </p:grpSpPr>
        <p:sp>
          <p:nvSpPr>
            <p:cNvPr id="41" name="任意多边形 40"/>
            <p:cNvSpPr/>
            <p:nvPr>
              <p:custDataLst>
                <p:tags r:id="rId11"/>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42" name="矩形 41"/>
            <p:cNvSpPr/>
            <p:nvPr>
              <p:custDataLst>
                <p:tags r:id="rId12"/>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3" name="圆角矩形 42"/>
            <p:cNvSpPr/>
            <p:nvPr>
              <p:custDataLst>
                <p:tags r:id="rId13"/>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4" name="圆角矩形 43"/>
            <p:cNvSpPr/>
            <p:nvPr>
              <p:custDataLst>
                <p:tags r:id="rId14"/>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6" name="文本框 55"/>
            <p:cNvSpPr txBox="1"/>
            <p:nvPr>
              <p:custDataLst>
                <p:tags r:id="rId15"/>
              </p:custDataLst>
            </p:nvPr>
          </p:nvSpPr>
          <p:spPr>
            <a:xfrm>
              <a:off x="12724" y="4523"/>
              <a:ext cx="3276" cy="1598"/>
            </a:xfrm>
            <a:prstGeom prst="rect">
              <a:avLst/>
            </a:prstGeom>
            <a:noFill/>
          </p:spPr>
          <p:txBody>
            <a:bodyPr wrap="none" rtlCol="0" anchor="ctr">
              <a:normAutofit/>
            </a:bodyPr>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3. 护理法律关系的</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内容具有不确定性</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
        <p:nvSpPr>
          <p:cNvPr id="5" name="Title 6"/>
          <p:cNvSpPr txBox="1"/>
          <p:nvPr>
            <p:custDataLst>
              <p:tags r:id="rId16"/>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二、护理法律关系的概念与特征</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488315" y="1612265"/>
            <a:ext cx="4836795" cy="398780"/>
          </a:xfrm>
          <a:prstGeom prst="rect">
            <a:avLst/>
          </a:prstGeom>
          <a:noFill/>
        </p:spPr>
        <p:txBody>
          <a:bodyPr wrap="square" rtlCol="0">
            <a:spAutoFit/>
          </a:bodyPr>
          <a:p>
            <a:r>
              <a:rPr lang="zh-CN" altLang="en-US" sz="2000" b="1">
                <a:solidFill>
                  <a:srgbClr val="1F74AD"/>
                </a:solidFill>
                <a:latin typeface="微软雅黑" panose="020B0503020204020204" charset="-122"/>
                <a:ea typeface="微软雅黑" panose="020B0503020204020204" charset="-122"/>
              </a:rPr>
              <a:t>（二）护理法律关系的特征</a:t>
            </a:r>
            <a:endParaRPr lang="zh-CN" altLang="en-US" sz="2000" b="1">
              <a:solidFill>
                <a:srgbClr val="1F74AD"/>
              </a:solidFill>
              <a:latin typeface="微软雅黑" panose="020B0503020204020204" charset="-122"/>
              <a:ea typeface="微软雅黑" panose="020B0503020204020204" charset="-122"/>
            </a:endParaRPr>
          </a:p>
        </p:txBody>
      </p:sp>
      <p:grpSp>
        <p:nvGrpSpPr>
          <p:cNvPr id="3" name="组合 2"/>
          <p:cNvGrpSpPr/>
          <p:nvPr/>
        </p:nvGrpSpPr>
        <p:grpSpPr>
          <a:xfrm>
            <a:off x="9662795" y="3137853"/>
            <a:ext cx="2079625" cy="1595437"/>
            <a:chOff x="3200" y="6297"/>
            <a:chExt cx="3276" cy="2513"/>
          </a:xfrm>
        </p:grpSpPr>
        <p:sp>
          <p:nvSpPr>
            <p:cNvPr id="4" name="任意多边形 3"/>
            <p:cNvSpPr/>
            <p:nvPr>
              <p:custDataLst>
                <p:tags r:id="rId17"/>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6" name="矩形 5"/>
            <p:cNvSpPr/>
            <p:nvPr>
              <p:custDataLst>
                <p:tags r:id="rId18"/>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 name="圆角矩形 6"/>
            <p:cNvSpPr/>
            <p:nvPr>
              <p:custDataLst>
                <p:tags r:id="rId19"/>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 name="圆角矩形 7"/>
            <p:cNvSpPr/>
            <p:nvPr>
              <p:custDataLst>
                <p:tags r:id="rId20"/>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9" name="文本框 8"/>
            <p:cNvSpPr txBox="1"/>
            <p:nvPr>
              <p:custDataLst>
                <p:tags r:id="rId21"/>
              </p:custDataLst>
            </p:nvPr>
          </p:nvSpPr>
          <p:spPr>
            <a:xfrm>
              <a:off x="3200" y="7196"/>
              <a:ext cx="3276" cy="1598"/>
            </a:xfrm>
            <a:prstGeom prst="rect">
              <a:avLst/>
            </a:prstGeom>
            <a:noFill/>
          </p:spPr>
          <p:txBody>
            <a:bodyPr wrap="none" rtlCol="0" anchor="ctr">
              <a:normAutofit/>
            </a:bodyPr>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4. 护理法律关系</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具有直接性</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Tree>
    <p:custDataLst>
      <p:tags r:id="rId2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p:tgtEl>
                                          <p:spTgt spid="61"/>
                                        </p:tgtEl>
                                        <p:attrNameLst>
                                          <p:attrName>ppt_y</p:attrName>
                                        </p:attrNameLst>
                                      </p:cBhvr>
                                      <p:tavLst>
                                        <p:tav tm="0">
                                          <p:val>
                                            <p:strVal val="#ppt_y-#ppt_h*1.125000"/>
                                          </p:val>
                                        </p:tav>
                                        <p:tav tm="100000">
                                          <p:val>
                                            <p:strVal val="#ppt_y"/>
                                          </p:val>
                                        </p:tav>
                                      </p:tavLst>
                                    </p:anim>
                                    <p:animEffect transition="in" filter="wipe(down)">
                                      <p:cBhvr>
                                        <p:cTn id="8" dur="500"/>
                                        <p:tgtEl>
                                          <p:spTgt spid="61"/>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p:tgtEl>
                                          <p:spTgt spid="62"/>
                                        </p:tgtEl>
                                        <p:attrNameLst>
                                          <p:attrName>ppt_y</p:attrName>
                                        </p:attrNameLst>
                                      </p:cBhvr>
                                      <p:tavLst>
                                        <p:tav tm="0">
                                          <p:val>
                                            <p:strVal val="#ppt_y-#ppt_h*1.125000"/>
                                          </p:val>
                                        </p:tav>
                                        <p:tav tm="100000">
                                          <p:val>
                                            <p:strVal val="#ppt_y"/>
                                          </p:val>
                                        </p:tav>
                                      </p:tavLst>
                                    </p:anim>
                                    <p:animEffect transition="in" filter="wipe(down)">
                                      <p:cBhvr>
                                        <p:cTn id="13" dur="500"/>
                                        <p:tgtEl>
                                          <p:spTgt spid="62"/>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p:cTn id="17" dur="500"/>
                                        <p:tgtEl>
                                          <p:spTgt spid="63"/>
                                        </p:tgtEl>
                                        <p:attrNameLst>
                                          <p:attrName>ppt_y</p:attrName>
                                        </p:attrNameLst>
                                      </p:cBhvr>
                                      <p:tavLst>
                                        <p:tav tm="0">
                                          <p:val>
                                            <p:strVal val="#ppt_y-#ppt_h*1.125000"/>
                                          </p:val>
                                        </p:tav>
                                        <p:tav tm="100000">
                                          <p:val>
                                            <p:strVal val="#ppt_y"/>
                                          </p:val>
                                        </p:tav>
                                      </p:tavLst>
                                    </p:anim>
                                    <p:animEffect transition="in" filter="wipe(down)">
                                      <p:cBhvr>
                                        <p:cTn id="18" dur="500"/>
                                        <p:tgtEl>
                                          <p:spTgt spid="63"/>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p:tgtEl>
                                          <p:spTgt spid="3"/>
                                        </p:tgtEl>
                                        <p:attrNameLst>
                                          <p:attrName>ppt_y</p:attrName>
                                        </p:attrNameLst>
                                      </p:cBhvr>
                                      <p:tavLst>
                                        <p:tav tm="0">
                                          <p:val>
                                            <p:strVal val="#ppt_y-#ppt_h*1.125000"/>
                                          </p:val>
                                        </p:tav>
                                        <p:tav tm="100000">
                                          <p:val>
                                            <p:strVal val="#ppt_y"/>
                                          </p:val>
                                        </p:tav>
                                      </p:tavLst>
                                    </p:anim>
                                    <p:animEffect transition="in" filter="wipe(down)">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2406" name="组合 109"/>
          <p:cNvGrpSpPr/>
          <p:nvPr/>
        </p:nvGrpSpPr>
        <p:grpSpPr>
          <a:xfrm>
            <a:off x="779463" y="1708150"/>
            <a:ext cx="4178300" cy="4086225"/>
            <a:chOff x="1441" y="2005"/>
            <a:chExt cx="7395" cy="7737"/>
          </a:xfrm>
        </p:grpSpPr>
        <p:grpSp>
          <p:nvGrpSpPr>
            <p:cNvPr id="102407" name="Group 14857"/>
            <p:cNvGrpSpPr/>
            <p:nvPr/>
          </p:nvGrpSpPr>
          <p:grpSpPr>
            <a:xfrm>
              <a:off x="1441" y="2005"/>
              <a:ext cx="7395" cy="7737"/>
              <a:chOff x="0" y="0"/>
              <a:chExt cx="5009165" cy="5240493"/>
            </a:xfrm>
          </p:grpSpPr>
          <p:sp>
            <p:nvSpPr>
              <p:cNvPr id="14855" name="Shape 14855"/>
              <p:cNvSpPr/>
              <p:nvPr>
                <p:custDataLst>
                  <p:tags r:id="rId1"/>
                </p:custDataLst>
              </p:nvPr>
            </p:nvSpPr>
            <p:spPr>
              <a:xfrm flipH="1">
                <a:off x="0" y="0"/>
                <a:ext cx="5009166" cy="5240494"/>
              </a:xfrm>
              <a:custGeom>
                <a:avLst/>
                <a:gdLst/>
                <a:ahLst/>
                <a:cxnLst>
                  <a:cxn ang="0">
                    <a:pos x="wd2" y="hd2"/>
                  </a:cxn>
                  <a:cxn ang="5400000">
                    <a:pos x="wd2" y="hd2"/>
                  </a:cxn>
                  <a:cxn ang="10800000">
                    <a:pos x="wd2" y="hd2"/>
                  </a:cxn>
                  <a:cxn ang="16200000">
                    <a:pos x="wd2" y="hd2"/>
                  </a:cxn>
                </a:cxnLst>
                <a:rect l="0" t="0" r="r" b="b"/>
                <a:pathLst>
                  <a:path w="21600" h="21600" extrusionOk="0">
                    <a:moveTo>
                      <a:pt x="11035" y="0"/>
                    </a:moveTo>
                    <a:lnTo>
                      <a:pt x="0" y="21600"/>
                    </a:lnTo>
                    <a:lnTo>
                      <a:pt x="21600" y="17462"/>
                    </a:lnTo>
                  </a:path>
                </a:pathLst>
              </a:custGeom>
              <a:noFill/>
              <a:ln w="25400" cap="flat">
                <a:solidFill>
                  <a:srgbClr val="FFFFFF">
                    <a:lumMod val="75000"/>
                  </a:srgbClr>
                </a:solidFill>
                <a:custDash>
                  <a:ds d="200000" sp="200000"/>
                </a:custDash>
                <a:miter lim="400000"/>
              </a:ln>
              <a:effectLst/>
            </p:spPr>
            <p:txBody>
              <a:bodyPr wrap="square" lIns="47625" tIns="47625" rIns="47625" bIns="47625" numCol="1" anchor="ctr">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4856" name="Shape 14856"/>
              <p:cNvSpPr/>
              <p:nvPr>
                <p:custDataLst>
                  <p:tags r:id="rId2"/>
                </p:custDataLst>
              </p:nvPr>
            </p:nvSpPr>
            <p:spPr>
              <a:xfrm flipH="1" flipV="1">
                <a:off x="628802" y="1839579"/>
                <a:ext cx="4374315" cy="3389096"/>
              </a:xfrm>
              <a:prstGeom prst="line">
                <a:avLst/>
              </a:prstGeom>
              <a:noFill/>
              <a:ln w="25400" cap="flat">
                <a:solidFill>
                  <a:srgbClr val="FFFFFF">
                    <a:lumMod val="75000"/>
                  </a:srgbClr>
                </a:solidFill>
                <a:custDash>
                  <a:ds d="200000" sp="200000"/>
                </a:custDash>
                <a:miter lim="400000"/>
                <a:headEnd type="oval" w="med" len="med"/>
              </a:ln>
              <a:effectLst/>
            </p:spPr>
            <p:txBody>
              <a:bodyPr wrap="square" lIns="47625" tIns="47625" rIns="47625" bIns="47625" numCol="1" anchor="ctr">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grpSp>
        <p:sp>
          <p:nvSpPr>
            <p:cNvPr id="14858" name="Shape 14858"/>
            <p:cNvSpPr/>
            <p:nvPr>
              <p:custDataLst>
                <p:tags r:id="rId3"/>
              </p:custDataLst>
            </p:nvPr>
          </p:nvSpPr>
          <p:spPr>
            <a:xfrm flipH="1">
              <a:off x="1452" y="2026"/>
              <a:ext cx="3563" cy="6185"/>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chemeClr val="accent1">
                <a:lumMod val="75000"/>
              </a:schemeClr>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4860" name="Shape 14860"/>
            <p:cNvSpPr>
              <a:spLocks noChangeAspect="1"/>
            </p:cNvSpPr>
            <p:nvPr>
              <p:custDataLst>
                <p:tags r:id="rId4"/>
              </p:custDataLst>
            </p:nvPr>
          </p:nvSpPr>
          <p:spPr>
            <a:xfrm flipH="1">
              <a:off x="3228" y="3903"/>
              <a:ext cx="2721" cy="4724"/>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chemeClr val="accent1">
                <a:lumMod val="60000"/>
                <a:lumOff val="40000"/>
              </a:schemeClr>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4861" name="Shape 14861"/>
            <p:cNvSpPr/>
            <p:nvPr>
              <p:custDataLst>
                <p:tags r:id="rId5"/>
              </p:custDataLst>
            </p:nvPr>
          </p:nvSpPr>
          <p:spPr>
            <a:xfrm flipH="1">
              <a:off x="5112" y="5856"/>
              <a:ext cx="1774" cy="3081"/>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rgbClr val="2196F3"/>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02413" name="文本框 111"/>
            <p:cNvSpPr txBox="1"/>
            <p:nvPr>
              <p:custDataLst>
                <p:tags r:id="rId6"/>
              </p:custDataLst>
            </p:nvPr>
          </p:nvSpPr>
          <p:spPr>
            <a:xfrm>
              <a:off x="2629" y="4781"/>
              <a:ext cx="1332"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charset="-122"/>
                  <a:ea typeface="微软雅黑" panose="020B0503020204020204" charset="-122"/>
                </a:rPr>
                <a:t>03</a:t>
              </a:r>
              <a:endParaRPr lang="zh-CN" altLang="en-US" sz="2800" dirty="0">
                <a:solidFill>
                  <a:srgbClr val="FFFFFF"/>
                </a:solidFill>
                <a:latin typeface="微软雅黑" panose="020B0503020204020204" charset="-122"/>
                <a:ea typeface="微软雅黑" panose="020B0503020204020204" charset="-122"/>
              </a:endParaRPr>
            </a:p>
          </p:txBody>
        </p:sp>
        <p:sp>
          <p:nvSpPr>
            <p:cNvPr id="102414" name="文本框 114"/>
            <p:cNvSpPr txBox="1"/>
            <p:nvPr>
              <p:custDataLst>
                <p:tags r:id="rId7"/>
              </p:custDataLst>
            </p:nvPr>
          </p:nvSpPr>
          <p:spPr>
            <a:xfrm>
              <a:off x="4093" y="5998"/>
              <a:ext cx="1296"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charset="-122"/>
                  <a:ea typeface="微软雅黑" panose="020B0503020204020204" charset="-122"/>
                </a:rPr>
                <a:t>02</a:t>
              </a:r>
              <a:endParaRPr lang="zh-CN" altLang="en-US" sz="2800" dirty="0">
                <a:solidFill>
                  <a:srgbClr val="FFFFFF"/>
                </a:solidFill>
                <a:latin typeface="微软雅黑" panose="020B0503020204020204" charset="-122"/>
                <a:ea typeface="微软雅黑" panose="020B0503020204020204" charset="-122"/>
              </a:endParaRPr>
            </a:p>
          </p:txBody>
        </p:sp>
        <p:sp>
          <p:nvSpPr>
            <p:cNvPr id="102415" name="文本框 115"/>
            <p:cNvSpPr txBox="1"/>
            <p:nvPr>
              <p:custDataLst>
                <p:tags r:id="rId8"/>
              </p:custDataLst>
            </p:nvPr>
          </p:nvSpPr>
          <p:spPr>
            <a:xfrm>
              <a:off x="5615" y="7222"/>
              <a:ext cx="1296"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charset="-122"/>
                  <a:ea typeface="微软雅黑" panose="020B0503020204020204" charset="-122"/>
                </a:rPr>
                <a:t>01</a:t>
              </a:r>
              <a:endParaRPr lang="zh-CN" altLang="en-US" sz="2800" dirty="0">
                <a:solidFill>
                  <a:srgbClr val="FFFFFF"/>
                </a:solidFill>
                <a:latin typeface="微软雅黑" panose="020B0503020204020204" charset="-122"/>
                <a:ea typeface="微软雅黑" panose="020B0503020204020204" charset="-122"/>
              </a:endParaRPr>
            </a:p>
          </p:txBody>
        </p:sp>
      </p:grpSp>
      <p:sp>
        <p:nvSpPr>
          <p:cNvPr id="117" name="矩形 116"/>
          <p:cNvSpPr/>
          <p:nvPr>
            <p:custDataLst>
              <p:tags r:id="rId9"/>
            </p:custDataLst>
          </p:nvPr>
        </p:nvSpPr>
        <p:spPr>
          <a:xfrm>
            <a:off x="4686300" y="1947863"/>
            <a:ext cx="5487988" cy="933450"/>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charset="-122"/>
              <a:ea typeface="微软雅黑" panose="020B0503020204020204" charset="-122"/>
            </a:endParaRPr>
          </a:p>
        </p:txBody>
      </p:sp>
      <p:cxnSp>
        <p:nvCxnSpPr>
          <p:cNvPr id="118" name="直线连接符 5"/>
          <p:cNvCxnSpPr/>
          <p:nvPr>
            <p:custDataLst>
              <p:tags r:id="rId10"/>
            </p:custDataLst>
          </p:nvPr>
        </p:nvCxnSpPr>
        <p:spPr>
          <a:xfrm>
            <a:off x="4686300" y="1947863"/>
            <a:ext cx="0" cy="931863"/>
          </a:xfrm>
          <a:prstGeom prst="line">
            <a:avLst/>
          </a:prstGeom>
          <a:ln w="25400">
            <a:solidFill>
              <a:srgbClr val="2196F3"/>
            </a:solidFill>
          </a:ln>
        </p:spPr>
        <p:style>
          <a:lnRef idx="1">
            <a:srgbClr val="2196F3"/>
          </a:lnRef>
          <a:fillRef idx="0">
            <a:srgbClr val="2196F3"/>
          </a:fillRef>
          <a:effectRef idx="0">
            <a:srgbClr val="2196F3"/>
          </a:effectRef>
          <a:fontRef idx="minor">
            <a:srgbClr val="222222"/>
          </a:fontRef>
        </p:style>
      </p:cxnSp>
      <p:sp>
        <p:nvSpPr>
          <p:cNvPr id="119" name="矩形 118"/>
          <p:cNvSpPr/>
          <p:nvPr>
            <p:custDataLst>
              <p:tags r:id="rId11"/>
            </p:custDataLst>
          </p:nvPr>
        </p:nvSpPr>
        <p:spPr>
          <a:xfrm>
            <a:off x="5203825" y="3363913"/>
            <a:ext cx="5489575" cy="933450"/>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charset="-122"/>
              <a:ea typeface="微软雅黑" panose="020B0503020204020204" charset="-122"/>
            </a:endParaRPr>
          </a:p>
        </p:txBody>
      </p:sp>
      <p:cxnSp>
        <p:nvCxnSpPr>
          <p:cNvPr id="120" name="直线连接符 29"/>
          <p:cNvCxnSpPr/>
          <p:nvPr>
            <p:custDataLst>
              <p:tags r:id="rId12"/>
            </p:custDataLst>
          </p:nvPr>
        </p:nvCxnSpPr>
        <p:spPr>
          <a:xfrm>
            <a:off x="5205413" y="3363913"/>
            <a:ext cx="0" cy="931863"/>
          </a:xfrm>
          <a:prstGeom prst="line">
            <a:avLst/>
          </a:prstGeom>
          <a:ln w="25400">
            <a:solidFill>
              <a:srgbClr val="009587"/>
            </a:solidFill>
          </a:ln>
        </p:spPr>
        <p:style>
          <a:lnRef idx="1">
            <a:srgbClr val="2196F3"/>
          </a:lnRef>
          <a:fillRef idx="0">
            <a:srgbClr val="2196F3"/>
          </a:fillRef>
          <a:effectRef idx="0">
            <a:srgbClr val="2196F3"/>
          </a:effectRef>
          <a:fontRef idx="minor">
            <a:srgbClr val="222222"/>
          </a:fontRef>
        </p:style>
      </p:cxnSp>
      <p:sp>
        <p:nvSpPr>
          <p:cNvPr id="121" name="矩形 120"/>
          <p:cNvSpPr/>
          <p:nvPr>
            <p:custDataLst>
              <p:tags r:id="rId13"/>
            </p:custDataLst>
          </p:nvPr>
        </p:nvSpPr>
        <p:spPr>
          <a:xfrm>
            <a:off x="5722938" y="4757738"/>
            <a:ext cx="5487988" cy="935038"/>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charset="-122"/>
              <a:ea typeface="微软雅黑" panose="020B0503020204020204" charset="-122"/>
            </a:endParaRPr>
          </a:p>
        </p:txBody>
      </p:sp>
      <p:cxnSp>
        <p:nvCxnSpPr>
          <p:cNvPr id="122" name="直线连接符 34"/>
          <p:cNvCxnSpPr/>
          <p:nvPr>
            <p:custDataLst>
              <p:tags r:id="rId14"/>
            </p:custDataLst>
          </p:nvPr>
        </p:nvCxnSpPr>
        <p:spPr>
          <a:xfrm>
            <a:off x="5722938" y="4757738"/>
            <a:ext cx="0" cy="933450"/>
          </a:xfrm>
          <a:prstGeom prst="line">
            <a:avLst/>
          </a:prstGeom>
          <a:ln w="25400">
            <a:solidFill>
              <a:srgbClr val="8BC34A"/>
            </a:solidFill>
          </a:ln>
        </p:spPr>
        <p:style>
          <a:lnRef idx="1">
            <a:srgbClr val="2196F3"/>
          </a:lnRef>
          <a:fillRef idx="0">
            <a:srgbClr val="2196F3"/>
          </a:fillRef>
          <a:effectRef idx="0">
            <a:srgbClr val="2196F3"/>
          </a:effectRef>
          <a:fontRef idx="minor">
            <a:srgbClr val="222222"/>
          </a:fontRef>
        </p:style>
      </p:cxnSp>
      <p:sp>
        <p:nvSpPr>
          <p:cNvPr id="123" name="文本框 122"/>
          <p:cNvSpPr txBox="1"/>
          <p:nvPr>
            <p:custDataLst>
              <p:tags r:id="rId15"/>
            </p:custDataLst>
          </p:nvPr>
        </p:nvSpPr>
        <p:spPr>
          <a:xfrm>
            <a:off x="4784725" y="1998663"/>
            <a:ext cx="5378450" cy="830263"/>
          </a:xfrm>
          <a:prstGeom prst="rect">
            <a:avLst/>
          </a:prstGeom>
          <a:noFill/>
        </p:spPr>
        <p:txBody>
          <a:bodyPr wrap="square" rtlCol="0" anchor="ctr" anchorCtr="0"/>
          <a:p>
            <a:pPr>
              <a:lnSpc>
                <a:spcPct val="120000"/>
              </a:lnSpc>
            </a:pPr>
            <a:r>
              <a:rPr sz="1200" b="1"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1. 护理法律关系的主体　护理法律关系的主体是指护理法律关系的参与者，在护理法律关系中权利的享有者与义务的承担者，包括护士及其他医疗技术人员、医疗机构和患者或其他护理服务对象。</a:t>
            </a:r>
            <a:endParaRPr sz="1200" b="1"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24" name="文本框 123"/>
          <p:cNvSpPr txBox="1"/>
          <p:nvPr>
            <p:custDataLst>
              <p:tags r:id="rId16"/>
            </p:custDataLst>
          </p:nvPr>
        </p:nvSpPr>
        <p:spPr>
          <a:xfrm>
            <a:off x="5254625" y="3414713"/>
            <a:ext cx="5376863" cy="830263"/>
          </a:xfrm>
          <a:prstGeom prst="rect">
            <a:avLst/>
          </a:prstGeom>
          <a:noFill/>
        </p:spPr>
        <p:txBody>
          <a:bodyPr wrap="square" rtlCol="0" anchor="ctr" anchorCtr="0"/>
          <a:p>
            <a:pPr>
              <a:lnSpc>
                <a:spcPct val="120000"/>
              </a:lnSpc>
            </a:pPr>
            <a:r>
              <a:rPr sz="1200" b="1"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2. 护理法律关系的客体　理法律关系的客体是指护理法律关系主体权利与义务指向、影响和作用的对象。护理行为属于护理法律关系中的范畴</a:t>
            </a:r>
            <a:r>
              <a:rPr lang="zh-CN" sz="1200" b="1"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a:t>
            </a:r>
            <a:endParaRPr lang="zh-CN" sz="1200" b="1"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25" name="文本框 124"/>
          <p:cNvSpPr txBox="1"/>
          <p:nvPr>
            <p:custDataLst>
              <p:tags r:id="rId17"/>
            </p:custDataLst>
          </p:nvPr>
        </p:nvSpPr>
        <p:spPr>
          <a:xfrm>
            <a:off x="5772150" y="4810125"/>
            <a:ext cx="5378450" cy="830263"/>
          </a:xfrm>
          <a:prstGeom prst="rect">
            <a:avLst/>
          </a:prstGeom>
          <a:noFill/>
        </p:spPr>
        <p:txBody>
          <a:bodyPr wrap="square" rtlCol="0" anchor="ctr" anchorCtr="0">
            <a:noAutofit/>
          </a:bodyPr>
          <a:p>
            <a:pPr>
              <a:lnSpc>
                <a:spcPct val="120000"/>
              </a:lnSpc>
            </a:pPr>
            <a:r>
              <a:rPr sz="1200" b="1"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3. 护理法律关系的内容　护理法律关系的内容即护理法律关系中的主体所享有的权利与承担的义务。</a:t>
            </a:r>
            <a:endParaRPr sz="1200" b="1"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5" name="Title 6"/>
          <p:cNvSpPr txBox="1"/>
          <p:nvPr>
            <p:custDataLst>
              <p:tags r:id="rId18"/>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二、护理法律关系的概念与特征</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367030" y="1014095"/>
            <a:ext cx="4836795" cy="398780"/>
          </a:xfrm>
          <a:prstGeom prst="rect">
            <a:avLst/>
          </a:prstGeom>
          <a:noFill/>
        </p:spPr>
        <p:txBody>
          <a:bodyPr wrap="square" rtlCol="0">
            <a:spAutoFit/>
          </a:bodyPr>
          <a:p>
            <a:r>
              <a:rPr lang="zh-CN" altLang="en-US" sz="2000" b="1">
                <a:solidFill>
                  <a:srgbClr val="1F74AD"/>
                </a:solidFill>
                <a:latin typeface="微软雅黑" panose="020B0503020204020204" charset="-122"/>
                <a:ea typeface="微软雅黑" panose="020B0503020204020204" charset="-122"/>
              </a:rPr>
              <a:t>（三）护理法律关系的构成要素</a:t>
            </a:r>
            <a:endParaRPr lang="zh-CN" altLang="en-US" sz="2000" b="1">
              <a:solidFill>
                <a:srgbClr val="1F74AD"/>
              </a:solidFill>
              <a:latin typeface="微软雅黑" panose="020B0503020204020204" charset="-122"/>
              <a:ea typeface="微软雅黑" panose="020B0503020204020204" charset="-122"/>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000" fill="hold">
                                          <p:stCondLst>
                                            <p:cond delay="0"/>
                                          </p:stCondLst>
                                        </p:cTn>
                                        <p:tgtEl>
                                          <p:spTgt spid="123"/>
                                        </p:tgtEl>
                                        <p:attrNameLst>
                                          <p:attrName>style.visibility</p:attrName>
                                        </p:attrNameLst>
                                      </p:cBhvr>
                                      <p:to>
                                        <p:strVal val="visible"/>
                                      </p:to>
                                    </p:set>
                                    <p:anim calcmode="lin" valueType="num">
                                      <p:cBhvr>
                                        <p:cTn id="7" dur="1000"/>
                                        <p:tgtEl>
                                          <p:spTgt spid="123"/>
                                        </p:tgtEl>
                                        <p:attrNameLst>
                                          <p:attrName>ppt_x</p:attrName>
                                        </p:attrNameLst>
                                      </p:cBhvr>
                                      <p:tavLst>
                                        <p:tav tm="0">
                                          <p:val>
                                            <p:strVal val="#ppt_x-#ppt_w*1.125000"/>
                                          </p:val>
                                        </p:tav>
                                        <p:tav tm="100000">
                                          <p:val>
                                            <p:strVal val="#ppt_x"/>
                                          </p:val>
                                        </p:tav>
                                      </p:tavLst>
                                    </p:anim>
                                    <p:animEffect transition="in" filter="wipe(right)">
                                      <p:cBhvr>
                                        <p:cTn id="8" dur="1000"/>
                                        <p:tgtEl>
                                          <p:spTgt spid="123"/>
                                        </p:tgtEl>
                                      </p:cBhvr>
                                    </p:animEffect>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000" fill="hold">
                                          <p:stCondLst>
                                            <p:cond delay="0"/>
                                          </p:stCondLst>
                                        </p:cTn>
                                        <p:tgtEl>
                                          <p:spTgt spid="124"/>
                                        </p:tgtEl>
                                        <p:attrNameLst>
                                          <p:attrName>style.visibility</p:attrName>
                                        </p:attrNameLst>
                                      </p:cBhvr>
                                      <p:to>
                                        <p:strVal val="visible"/>
                                      </p:to>
                                    </p:set>
                                    <p:anim calcmode="lin" valueType="num">
                                      <p:cBhvr>
                                        <p:cTn id="12" dur="1000"/>
                                        <p:tgtEl>
                                          <p:spTgt spid="124"/>
                                        </p:tgtEl>
                                        <p:attrNameLst>
                                          <p:attrName>ppt_x</p:attrName>
                                        </p:attrNameLst>
                                      </p:cBhvr>
                                      <p:tavLst>
                                        <p:tav tm="0">
                                          <p:val>
                                            <p:strVal val="#ppt_x-#ppt_w*1.125000"/>
                                          </p:val>
                                        </p:tav>
                                        <p:tav tm="100000">
                                          <p:val>
                                            <p:strVal val="#ppt_x"/>
                                          </p:val>
                                        </p:tav>
                                      </p:tavLst>
                                    </p:anim>
                                    <p:animEffect transition="in" filter="wipe(right)">
                                      <p:cBhvr>
                                        <p:cTn id="13" dur="1000"/>
                                        <p:tgtEl>
                                          <p:spTgt spid="124"/>
                                        </p:tgtEl>
                                      </p:cBhvr>
                                    </p:animEffect>
                                  </p:childTnLst>
                                </p:cTn>
                              </p:par>
                            </p:childTnLst>
                          </p:cTn>
                        </p:par>
                        <p:par>
                          <p:cTn id="14" fill="hold">
                            <p:stCondLst>
                              <p:cond delay="2000"/>
                            </p:stCondLst>
                            <p:childTnLst>
                              <p:par>
                                <p:cTn id="15" presetID="12" presetClass="entr" presetSubtype="8" fill="hold" grpId="0" nodeType="afterEffect">
                                  <p:stCondLst>
                                    <p:cond delay="0"/>
                                  </p:stCondLst>
                                  <p:childTnLst>
                                    <p:set>
                                      <p:cBhvr>
                                        <p:cTn id="16" dur="1000" fill="hold">
                                          <p:stCondLst>
                                            <p:cond delay="0"/>
                                          </p:stCondLst>
                                        </p:cTn>
                                        <p:tgtEl>
                                          <p:spTgt spid="125"/>
                                        </p:tgtEl>
                                        <p:attrNameLst>
                                          <p:attrName>style.visibility</p:attrName>
                                        </p:attrNameLst>
                                      </p:cBhvr>
                                      <p:to>
                                        <p:strVal val="visible"/>
                                      </p:to>
                                    </p:set>
                                    <p:anim calcmode="lin" valueType="num">
                                      <p:cBhvr>
                                        <p:cTn id="17" dur="1000"/>
                                        <p:tgtEl>
                                          <p:spTgt spid="125"/>
                                        </p:tgtEl>
                                        <p:attrNameLst>
                                          <p:attrName>ppt_x</p:attrName>
                                        </p:attrNameLst>
                                      </p:cBhvr>
                                      <p:tavLst>
                                        <p:tav tm="0">
                                          <p:val>
                                            <p:strVal val="#ppt_x-#ppt_w*1.125000"/>
                                          </p:val>
                                        </p:tav>
                                        <p:tav tm="100000">
                                          <p:val>
                                            <p:strVal val="#ppt_x"/>
                                          </p:val>
                                        </p:tav>
                                      </p:tavLst>
                                    </p:anim>
                                    <p:animEffect transition="in" filter="wipe(right)">
                                      <p:cBhvr>
                                        <p:cTn id="18" dur="10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1745615" y="1704340"/>
            <a:ext cx="8700770" cy="3138170"/>
          </a:xfrm>
          <a:prstGeom prst="rect">
            <a:avLst/>
          </a:prstGeom>
          <a:noFill/>
          <a:ln>
            <a:noFill/>
          </a:ln>
        </p:spPr>
        <p:txBody>
          <a:bodyPr wrap="square" rtlCol="0" anchor="t">
            <a:spAutoFit/>
          </a:bodyPr>
          <a:lstStyle/>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第二节</a:t>
            </a:r>
            <a:endParaRPr lang="zh-CN" altLang="en-US" sz="66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66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护理工作中的主要法律问题</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195070"/>
            <a:ext cx="10870565" cy="47783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 name="文本框 1"/>
          <p:cNvSpPr txBox="1"/>
          <p:nvPr/>
        </p:nvSpPr>
        <p:spPr>
          <a:xfrm>
            <a:off x="1310005" y="1646555"/>
            <a:ext cx="9571990"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1F74AD"/>
                </a:solidFill>
                <a:latin typeface="微软雅黑" panose="020B0503020204020204" charset="-122"/>
                <a:ea typeface="微软雅黑" panose="020B0503020204020204" charset="-122"/>
              </a:rPr>
              <a:t>（一）护理质量标准</a:t>
            </a:r>
            <a:endParaRPr lang="zh-CN" altLang="en-US" b="1" dirty="0">
              <a:solidFill>
                <a:srgbClr val="1F74A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1. 护理法规　由人民政府或其卫生行政部门制定的护理法规，以法律条款的形式规定了护理质量标准。</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 专业团体的规范标准　由护理专业团体（如中华护理学会）根据法律所制定的各种护理标准及操作规范，清楚地向公众表达了护士在法律上能做什么、不能做什么、各种操作应该如何进行、其规范标准如何等。</a:t>
            </a:r>
            <a:endParaRPr lang="zh-CN" altLang="en-US" dirty="0">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2. 专业团体的规范标准　由护理专业团体（如中华护理学会）根据法律所制定的各种护理标准及操作规范，清楚地向公众表达了护士在法律上能做什么、不能做什么、各种操作应该如何进行、其规范标准如何等。</a:t>
            </a:r>
            <a:endParaRPr lang="zh-CN" altLang="en-US" dirty="0">
              <a:latin typeface="微软雅黑" panose="020B0503020204020204" charset="-122"/>
              <a:ea typeface="微软雅黑" panose="020B0503020204020204" charset="-122"/>
            </a:endParaRPr>
          </a:p>
        </p:txBody>
      </p:sp>
      <p:sp>
        <p:nvSpPr>
          <p:cNvPr id="24" name="同心圆 262"/>
          <p:cNvSpPr/>
          <p:nvPr>
            <p:custDataLst>
              <p:tags r:id="rId2"/>
            </p:custDataLst>
          </p:nvPr>
        </p:nvSpPr>
        <p:spPr>
          <a:xfrm>
            <a:off x="834390" y="138620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3" name="同心圆 262"/>
          <p:cNvSpPr/>
          <p:nvPr>
            <p:custDataLst>
              <p:tags r:id="rId3"/>
            </p:custDataLst>
          </p:nvPr>
        </p:nvSpPr>
        <p:spPr>
          <a:xfrm>
            <a:off x="11073765" y="144335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6" name="同心圆 262"/>
          <p:cNvSpPr/>
          <p:nvPr>
            <p:custDataLst>
              <p:tags r:id="rId4"/>
            </p:custDataLst>
          </p:nvPr>
        </p:nvSpPr>
        <p:spPr>
          <a:xfrm>
            <a:off x="1113917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7" name="同心圆 262"/>
          <p:cNvSpPr/>
          <p:nvPr>
            <p:custDataLst>
              <p:tags r:id="rId5"/>
            </p:custDataLst>
          </p:nvPr>
        </p:nvSpPr>
        <p:spPr>
          <a:xfrm>
            <a:off x="83439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5" name="Title 6"/>
          <p:cNvSpPr txBox="1"/>
          <p:nvPr>
            <p:custDataLst>
              <p:tags r:id="rId6"/>
            </p:custDataLst>
          </p:nvPr>
        </p:nvSpPr>
        <p:spPr>
          <a:xfrm>
            <a:off x="231407" y="97384"/>
            <a:ext cx="499745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一、护理工作中的法律范围</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195070"/>
            <a:ext cx="10870565" cy="47783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 name="文本框 1"/>
          <p:cNvSpPr txBox="1"/>
          <p:nvPr/>
        </p:nvSpPr>
        <p:spPr>
          <a:xfrm>
            <a:off x="1472565" y="1748155"/>
            <a:ext cx="4986020" cy="341503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1F74AD"/>
                </a:solidFill>
                <a:latin typeface="微软雅黑" panose="020B0503020204020204" charset="-122"/>
                <a:ea typeface="微软雅黑" panose="020B0503020204020204" charset="-122"/>
              </a:rPr>
              <a:t>（二）执业资格考试与执业许可制度</a:t>
            </a:r>
            <a:endParaRPr lang="zh-CN" altLang="en-US" b="1" dirty="0">
              <a:solidFill>
                <a:srgbClr val="1F74A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我国实行护士执业资格统一管理，建立护士执业资格考试制度和护士执业许可制度。护士执业考试合格才可取得护士执业的基本资格，但取得护士执业资格的人不仅是法律意义上的护士，还必须经护士执业注册后，才能成为法律意义上的护士，才可以履行护士的职责，并享有护士的权利。</a:t>
            </a:r>
            <a:endParaRPr lang="zh-CN" altLang="en-US" dirty="0">
              <a:latin typeface="微软雅黑" panose="020B0503020204020204" charset="-122"/>
              <a:ea typeface="微软雅黑" panose="020B0503020204020204" charset="-122"/>
            </a:endParaRPr>
          </a:p>
        </p:txBody>
      </p:sp>
      <p:sp>
        <p:nvSpPr>
          <p:cNvPr id="24" name="同心圆 262"/>
          <p:cNvSpPr/>
          <p:nvPr>
            <p:custDataLst>
              <p:tags r:id="rId2"/>
            </p:custDataLst>
          </p:nvPr>
        </p:nvSpPr>
        <p:spPr>
          <a:xfrm>
            <a:off x="834390" y="138620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3" name="同心圆 262"/>
          <p:cNvSpPr/>
          <p:nvPr>
            <p:custDataLst>
              <p:tags r:id="rId3"/>
            </p:custDataLst>
          </p:nvPr>
        </p:nvSpPr>
        <p:spPr>
          <a:xfrm>
            <a:off x="11073765" y="144335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6" name="同心圆 262"/>
          <p:cNvSpPr/>
          <p:nvPr>
            <p:custDataLst>
              <p:tags r:id="rId4"/>
            </p:custDataLst>
          </p:nvPr>
        </p:nvSpPr>
        <p:spPr>
          <a:xfrm>
            <a:off x="1113917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7" name="同心圆 262"/>
          <p:cNvSpPr/>
          <p:nvPr>
            <p:custDataLst>
              <p:tags r:id="rId5"/>
            </p:custDataLst>
          </p:nvPr>
        </p:nvSpPr>
        <p:spPr>
          <a:xfrm>
            <a:off x="83439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5" name="Title 6"/>
          <p:cNvSpPr txBox="1"/>
          <p:nvPr>
            <p:custDataLst>
              <p:tags r:id="rId6"/>
            </p:custDataLst>
          </p:nvPr>
        </p:nvSpPr>
        <p:spPr>
          <a:xfrm>
            <a:off x="231407" y="97384"/>
            <a:ext cx="499745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一、护理工作中的法律范围</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8" name="图片 7"/>
          <p:cNvPicPr>
            <a:picLocks noChangeAspect="1"/>
          </p:cNvPicPr>
          <p:nvPr/>
        </p:nvPicPr>
        <p:blipFill>
          <a:blip r:embed="rId7"/>
          <a:stretch>
            <a:fillRect/>
          </a:stretch>
        </p:blipFill>
        <p:spPr>
          <a:xfrm>
            <a:off x="7228205" y="1631315"/>
            <a:ext cx="3276600" cy="39052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195070"/>
            <a:ext cx="10870565" cy="47783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 name="文本框 1"/>
          <p:cNvSpPr txBox="1"/>
          <p:nvPr/>
        </p:nvSpPr>
        <p:spPr>
          <a:xfrm>
            <a:off x="1407795" y="1461135"/>
            <a:ext cx="5186045" cy="424624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1F74AD"/>
                </a:solidFill>
                <a:latin typeface="微软雅黑" panose="020B0503020204020204" charset="-122"/>
                <a:ea typeface="微软雅黑" panose="020B0503020204020204" charset="-122"/>
              </a:rPr>
              <a:t>（一）侵权</a:t>
            </a:r>
            <a:endParaRPr lang="zh-CN" altLang="en-US" b="1" dirty="0">
              <a:solidFill>
                <a:srgbClr val="1F74A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侵权是指侵害了国家、集体或他人的财产及人身权利，包括生命权、隐私权、名誉权、知识产权等。在医院的医疗和护理过程中，为了检查和治疗的需要，在一定的时间范围内要限制患者饮水、进食或活动等，这不属于侵权，当然，护士应对患者做好解释和告知工作，得到患者的理解。护士与其护理对象接触十分密切，有时不可避免地会接触到其个人隐私，这时应慎重对待，避免侵犯护理对象的隐私权。</a:t>
            </a:r>
            <a:endParaRPr lang="zh-CN" altLang="en-US" dirty="0">
              <a:latin typeface="微软雅黑" panose="020B0503020204020204" charset="-122"/>
              <a:ea typeface="微软雅黑" panose="020B0503020204020204" charset="-122"/>
            </a:endParaRPr>
          </a:p>
        </p:txBody>
      </p:sp>
      <p:sp>
        <p:nvSpPr>
          <p:cNvPr id="24" name="同心圆 262"/>
          <p:cNvSpPr/>
          <p:nvPr>
            <p:custDataLst>
              <p:tags r:id="rId2"/>
            </p:custDataLst>
          </p:nvPr>
        </p:nvSpPr>
        <p:spPr>
          <a:xfrm>
            <a:off x="834390" y="138620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3" name="同心圆 262"/>
          <p:cNvSpPr/>
          <p:nvPr>
            <p:custDataLst>
              <p:tags r:id="rId3"/>
            </p:custDataLst>
          </p:nvPr>
        </p:nvSpPr>
        <p:spPr>
          <a:xfrm>
            <a:off x="11073765" y="144335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6" name="同心圆 262"/>
          <p:cNvSpPr/>
          <p:nvPr>
            <p:custDataLst>
              <p:tags r:id="rId4"/>
            </p:custDataLst>
          </p:nvPr>
        </p:nvSpPr>
        <p:spPr>
          <a:xfrm>
            <a:off x="1113917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7" name="同心圆 262"/>
          <p:cNvSpPr/>
          <p:nvPr>
            <p:custDataLst>
              <p:tags r:id="rId5"/>
            </p:custDataLst>
          </p:nvPr>
        </p:nvSpPr>
        <p:spPr>
          <a:xfrm>
            <a:off x="83439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5" name="Title 6"/>
          <p:cNvSpPr txBox="1"/>
          <p:nvPr>
            <p:custDataLst>
              <p:tags r:id="rId6"/>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二、护理工作中常见的法律问题</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nvPicPr>
        <p:blipFill>
          <a:blip r:embed="rId7"/>
          <a:stretch>
            <a:fillRect/>
          </a:stretch>
        </p:blipFill>
        <p:spPr>
          <a:xfrm>
            <a:off x="7339965" y="2035175"/>
            <a:ext cx="3141980" cy="33235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195070"/>
            <a:ext cx="10870565" cy="47783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 name="文本框 1"/>
          <p:cNvSpPr txBox="1"/>
          <p:nvPr/>
        </p:nvSpPr>
        <p:spPr>
          <a:xfrm>
            <a:off x="1417320" y="1748155"/>
            <a:ext cx="5186045" cy="3830955"/>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1F74AD"/>
                </a:solidFill>
                <a:latin typeface="微软雅黑" panose="020B0503020204020204" charset="-122"/>
                <a:ea typeface="微软雅黑" panose="020B0503020204020204" charset="-122"/>
              </a:rPr>
              <a:t>（二）犯罪</a:t>
            </a:r>
            <a:endParaRPr lang="zh-CN" altLang="en-US" b="1" dirty="0">
              <a:solidFill>
                <a:srgbClr val="1F74A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犯罪是危害社会，触犯国家刑律，应当受到法律惩处的行为。犯罪分为故意犯罪与过失犯罪。故意犯罪是指明知自己的行为会发生危害社会的结果，并且希望或放任这种结果发生；过失犯罪是指应当预见自己的行为可能发生危害社会的结果，因疏忽大意而没有预见，或已经预见而轻信能够避免，以致发生不良结果。例如，护士疏忽大意而使患者坠地致残或死亡。</a:t>
            </a:r>
            <a:endParaRPr lang="zh-CN" altLang="en-US" dirty="0">
              <a:latin typeface="微软雅黑" panose="020B0503020204020204" charset="-122"/>
              <a:ea typeface="微软雅黑" panose="020B0503020204020204" charset="-122"/>
            </a:endParaRPr>
          </a:p>
        </p:txBody>
      </p:sp>
      <p:sp>
        <p:nvSpPr>
          <p:cNvPr id="24" name="同心圆 262"/>
          <p:cNvSpPr/>
          <p:nvPr>
            <p:custDataLst>
              <p:tags r:id="rId2"/>
            </p:custDataLst>
          </p:nvPr>
        </p:nvSpPr>
        <p:spPr>
          <a:xfrm>
            <a:off x="834390" y="138620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3" name="同心圆 262"/>
          <p:cNvSpPr/>
          <p:nvPr>
            <p:custDataLst>
              <p:tags r:id="rId3"/>
            </p:custDataLst>
          </p:nvPr>
        </p:nvSpPr>
        <p:spPr>
          <a:xfrm>
            <a:off x="11073765" y="144335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6" name="同心圆 262"/>
          <p:cNvSpPr/>
          <p:nvPr>
            <p:custDataLst>
              <p:tags r:id="rId4"/>
            </p:custDataLst>
          </p:nvPr>
        </p:nvSpPr>
        <p:spPr>
          <a:xfrm>
            <a:off x="1113917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7" name="同心圆 262"/>
          <p:cNvSpPr/>
          <p:nvPr>
            <p:custDataLst>
              <p:tags r:id="rId5"/>
            </p:custDataLst>
          </p:nvPr>
        </p:nvSpPr>
        <p:spPr>
          <a:xfrm>
            <a:off x="83439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5" name="Title 6"/>
          <p:cNvSpPr txBox="1"/>
          <p:nvPr>
            <p:custDataLst>
              <p:tags r:id="rId6"/>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二、护理工作中常见的法律问题</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8" name="图片 7"/>
          <p:cNvPicPr>
            <a:picLocks noChangeAspect="1"/>
          </p:cNvPicPr>
          <p:nvPr/>
        </p:nvPicPr>
        <p:blipFill>
          <a:blip r:embed="rId7"/>
          <a:stretch>
            <a:fillRect/>
          </a:stretch>
        </p:blipFill>
        <p:spPr>
          <a:xfrm>
            <a:off x="7252335" y="2296160"/>
            <a:ext cx="3821430" cy="30759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195070"/>
            <a:ext cx="10870565" cy="47783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 name="文本框 1"/>
          <p:cNvSpPr txBox="1"/>
          <p:nvPr/>
        </p:nvSpPr>
        <p:spPr>
          <a:xfrm>
            <a:off x="1398270" y="1949450"/>
            <a:ext cx="4966335" cy="258445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1F74AD"/>
                </a:solidFill>
                <a:latin typeface="微软雅黑" panose="020B0503020204020204" charset="-122"/>
                <a:ea typeface="微软雅黑" panose="020B0503020204020204" charset="-122"/>
              </a:rPr>
              <a:t>（三）收礼与受贿</a:t>
            </a:r>
            <a:endParaRPr lang="zh-CN" altLang="en-US" b="1" dirty="0">
              <a:solidFill>
                <a:srgbClr val="1F74A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latin typeface="微软雅黑" panose="020B0503020204020204" charset="-122"/>
                <a:ea typeface="微软雅黑" panose="020B0503020204020204" charset="-122"/>
              </a:rPr>
              <a:t>患者康复或得到了护理人员的精心护理后，出于感激的心理而自愿向护理人员馈赠少量纪念性礼品的行为，原则上不属于贿赂范畴，但若护理人员主动向患者索要巨额红包、物品，则是犯了索贿罪。</a:t>
            </a:r>
            <a:endParaRPr lang="zh-CN" altLang="en-US" dirty="0">
              <a:latin typeface="微软雅黑" panose="020B0503020204020204" charset="-122"/>
              <a:ea typeface="微软雅黑" panose="020B0503020204020204" charset="-122"/>
            </a:endParaRPr>
          </a:p>
        </p:txBody>
      </p:sp>
      <p:sp>
        <p:nvSpPr>
          <p:cNvPr id="24" name="同心圆 262"/>
          <p:cNvSpPr/>
          <p:nvPr>
            <p:custDataLst>
              <p:tags r:id="rId2"/>
            </p:custDataLst>
          </p:nvPr>
        </p:nvSpPr>
        <p:spPr>
          <a:xfrm>
            <a:off x="834390" y="138620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3" name="同心圆 262"/>
          <p:cNvSpPr/>
          <p:nvPr>
            <p:custDataLst>
              <p:tags r:id="rId3"/>
            </p:custDataLst>
          </p:nvPr>
        </p:nvSpPr>
        <p:spPr>
          <a:xfrm>
            <a:off x="11073765" y="144335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6" name="同心圆 262"/>
          <p:cNvSpPr/>
          <p:nvPr>
            <p:custDataLst>
              <p:tags r:id="rId4"/>
            </p:custDataLst>
          </p:nvPr>
        </p:nvSpPr>
        <p:spPr>
          <a:xfrm>
            <a:off x="1113917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7" name="同心圆 262"/>
          <p:cNvSpPr/>
          <p:nvPr>
            <p:custDataLst>
              <p:tags r:id="rId5"/>
            </p:custDataLst>
          </p:nvPr>
        </p:nvSpPr>
        <p:spPr>
          <a:xfrm>
            <a:off x="83439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5" name="Title 6"/>
          <p:cNvSpPr txBox="1"/>
          <p:nvPr>
            <p:custDataLst>
              <p:tags r:id="rId6"/>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二、护理工作中常见的法律问题</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pic>
        <p:nvPicPr>
          <p:cNvPr id="9" name="图片 8"/>
          <p:cNvPicPr>
            <a:picLocks noChangeAspect="1"/>
          </p:cNvPicPr>
          <p:nvPr/>
        </p:nvPicPr>
        <p:blipFill>
          <a:blip r:embed="rId7"/>
          <a:stretch>
            <a:fillRect/>
          </a:stretch>
        </p:blipFill>
        <p:spPr>
          <a:xfrm>
            <a:off x="7310755" y="1922780"/>
            <a:ext cx="3141980" cy="33235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Title 6"/>
          <p:cNvSpPr txBox="1"/>
          <p:nvPr>
            <p:custDataLst>
              <p:tags r:id="rId1"/>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三、护理工作中潜在的法律问题</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727710" y="906780"/>
            <a:ext cx="8875395" cy="1337945"/>
          </a:xfrm>
          <a:prstGeom prst="rect">
            <a:avLst/>
          </a:prstGeom>
          <a:noFill/>
        </p:spPr>
        <p:txBody>
          <a:bodyPr wrap="square" rtlCol="0">
            <a:spAutoFit/>
          </a:bodyPr>
          <a:p>
            <a:pPr algn="just">
              <a:lnSpc>
                <a:spcPct val="150000"/>
              </a:lnSpc>
            </a:pPr>
            <a:r>
              <a:rPr lang="zh-CN" altLang="en-US" b="1">
                <a:solidFill>
                  <a:srgbClr val="1F74AD"/>
                </a:solidFill>
                <a:latin typeface="微软雅黑" panose="020B0503020204020204" charset="-122"/>
                <a:ea typeface="微软雅黑" panose="020B0503020204020204" charset="-122"/>
              </a:rPr>
              <a:t>（一）执行医嘱的合法性</a:t>
            </a:r>
            <a:endParaRPr lang="zh-CN" altLang="en-US" b="1">
              <a:solidFill>
                <a:srgbClr val="1F74AD"/>
              </a:solidFill>
              <a:latin typeface="微软雅黑" panose="020B0503020204020204" charset="-122"/>
              <a:ea typeface="微软雅黑" panose="020B0503020204020204" charset="-122"/>
            </a:endParaRPr>
          </a:p>
          <a:p>
            <a:pPr algn="just">
              <a:lnSpc>
                <a:spcPct val="150000"/>
              </a:lnSpc>
            </a:pPr>
            <a:r>
              <a:rPr lang="zh-CN" altLang="en-US">
                <a:latin typeface="微软雅黑" panose="020B0503020204020204" charset="-122"/>
                <a:ea typeface="微软雅黑" panose="020B0503020204020204" charset="-122"/>
              </a:rPr>
              <a:t>医嘱通常是护理人员对患者施行治疗和护理措施的依据。在处理和执行医嘱时应注意以下几个方面。</a:t>
            </a:r>
            <a:endParaRPr lang="zh-CN" altLang="en-US">
              <a:latin typeface="微软雅黑" panose="020B0503020204020204" charset="-122"/>
              <a:ea typeface="微软雅黑" panose="020B0503020204020204" charset="-122"/>
            </a:endParaRPr>
          </a:p>
        </p:txBody>
      </p:sp>
      <p:grpSp>
        <p:nvGrpSpPr>
          <p:cNvPr id="3" name="组合 2"/>
          <p:cNvGrpSpPr/>
          <p:nvPr/>
        </p:nvGrpSpPr>
        <p:grpSpPr>
          <a:xfrm>
            <a:off x="633730" y="2352040"/>
            <a:ext cx="2079625" cy="1595438"/>
            <a:chOff x="3200" y="3624"/>
            <a:chExt cx="3276" cy="2513"/>
          </a:xfrm>
        </p:grpSpPr>
        <p:sp>
          <p:nvSpPr>
            <p:cNvPr id="4" name="任意多边形 3"/>
            <p:cNvSpPr/>
            <p:nvPr>
              <p:custDataLst>
                <p:tags r:id="rId2"/>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6" name="矩形 5"/>
            <p:cNvSpPr/>
            <p:nvPr>
              <p:custDataLst>
                <p:tags r:id="rId3"/>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 name="圆角矩形 6"/>
            <p:cNvSpPr/>
            <p:nvPr>
              <p:custDataLst>
                <p:tags r:id="rId4"/>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 name="圆角矩形 7"/>
            <p:cNvSpPr/>
            <p:nvPr>
              <p:custDataLst>
                <p:tags r:id="rId5"/>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9" name="文本框 8"/>
            <p:cNvSpPr txBox="1"/>
            <p:nvPr>
              <p:custDataLst>
                <p:tags r:id="rId6"/>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1. 执行医嘱前应注意</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10" name="组合 9"/>
          <p:cNvGrpSpPr/>
          <p:nvPr/>
        </p:nvGrpSpPr>
        <p:grpSpPr>
          <a:xfrm>
            <a:off x="3657283" y="2362200"/>
            <a:ext cx="2079625" cy="1595438"/>
            <a:chOff x="7962" y="3624"/>
            <a:chExt cx="3276" cy="2513"/>
          </a:xfrm>
        </p:grpSpPr>
        <p:sp>
          <p:nvSpPr>
            <p:cNvPr id="11" name="任意多边形 10"/>
            <p:cNvSpPr/>
            <p:nvPr>
              <p:custDataLst>
                <p:tags r:id="rId7"/>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2" name="矩形 11"/>
            <p:cNvSpPr/>
            <p:nvPr>
              <p:custDataLst>
                <p:tags r:id="rId8"/>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3" name="圆角矩形 12"/>
            <p:cNvSpPr/>
            <p:nvPr>
              <p:custDataLst>
                <p:tags r:id="rId9"/>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4" name="圆角矩形 13"/>
            <p:cNvSpPr/>
            <p:nvPr>
              <p:custDataLst>
                <p:tags r:id="rId10"/>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5" name="文本框 14"/>
            <p:cNvSpPr txBox="1"/>
            <p:nvPr>
              <p:custDataLst>
                <p:tags r:id="rId11"/>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2. 接到医嘱后应注意　</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16" name="组合 15"/>
          <p:cNvGrpSpPr/>
          <p:nvPr/>
        </p:nvGrpSpPr>
        <p:grpSpPr>
          <a:xfrm>
            <a:off x="6682105" y="2352040"/>
            <a:ext cx="2079625" cy="1595438"/>
            <a:chOff x="12724" y="3624"/>
            <a:chExt cx="3276" cy="2513"/>
          </a:xfrm>
        </p:grpSpPr>
        <p:sp>
          <p:nvSpPr>
            <p:cNvPr id="17" name="任意多边形 16"/>
            <p:cNvSpPr/>
            <p:nvPr>
              <p:custDataLst>
                <p:tags r:id="rId12"/>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8" name="矩形 17"/>
            <p:cNvSpPr/>
            <p:nvPr>
              <p:custDataLst>
                <p:tags r:id="rId13"/>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9" name="圆角矩形 18"/>
            <p:cNvSpPr/>
            <p:nvPr>
              <p:custDataLst>
                <p:tags r:id="rId14"/>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0" name="圆角矩形 19"/>
            <p:cNvSpPr/>
            <p:nvPr>
              <p:custDataLst>
                <p:tags r:id="rId15"/>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1" name="文本框 20"/>
            <p:cNvSpPr txBox="1"/>
            <p:nvPr>
              <p:custDataLst>
                <p:tags r:id="rId16"/>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3. 护士对医嘱有疑问</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或患者有质疑时应进</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行核查，无误后执行</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4" name="组合 63"/>
          <p:cNvGrpSpPr/>
          <p:nvPr/>
        </p:nvGrpSpPr>
        <p:grpSpPr>
          <a:xfrm>
            <a:off x="9580880" y="2320608"/>
            <a:ext cx="2079625" cy="1595437"/>
            <a:chOff x="3200" y="6297"/>
            <a:chExt cx="3276" cy="2513"/>
          </a:xfrm>
        </p:grpSpPr>
        <p:sp>
          <p:nvSpPr>
            <p:cNvPr id="82" name="任意多边形 81"/>
            <p:cNvSpPr/>
            <p:nvPr>
              <p:custDataLst>
                <p:tags r:id="rId17"/>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83" name="矩形 82"/>
            <p:cNvSpPr/>
            <p:nvPr>
              <p:custDataLst>
                <p:tags r:id="rId18"/>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4" name="圆角矩形 83"/>
            <p:cNvSpPr/>
            <p:nvPr>
              <p:custDataLst>
                <p:tags r:id="rId19"/>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5" name="圆角矩形 84"/>
            <p:cNvSpPr/>
            <p:nvPr>
              <p:custDataLst>
                <p:tags r:id="rId20"/>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7" name="文本框 56"/>
            <p:cNvSpPr txBox="1"/>
            <p:nvPr>
              <p:custDataLst>
                <p:tags r:id="rId21"/>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4. 护士只执行正确的</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医嘱</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22" name="组合 21"/>
          <p:cNvGrpSpPr/>
          <p:nvPr/>
        </p:nvGrpSpPr>
        <p:grpSpPr>
          <a:xfrm>
            <a:off x="741680" y="4472940"/>
            <a:ext cx="2079625" cy="1595438"/>
            <a:chOff x="3200" y="3624"/>
            <a:chExt cx="3276" cy="2513"/>
          </a:xfrm>
        </p:grpSpPr>
        <p:sp>
          <p:nvSpPr>
            <p:cNvPr id="23" name="任意多边形 22"/>
            <p:cNvSpPr/>
            <p:nvPr>
              <p:custDataLst>
                <p:tags r:id="rId22"/>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4" name="矩形 23"/>
            <p:cNvSpPr/>
            <p:nvPr>
              <p:custDataLst>
                <p:tags r:id="rId23"/>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5" name="圆角矩形 24"/>
            <p:cNvSpPr/>
            <p:nvPr>
              <p:custDataLst>
                <p:tags r:id="rId24"/>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6" name="圆角矩形 25"/>
            <p:cNvSpPr/>
            <p:nvPr>
              <p:custDataLst>
                <p:tags r:id="rId25"/>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7" name="文本框 26"/>
            <p:cNvSpPr txBox="1"/>
            <p:nvPr>
              <p:custDataLst>
                <p:tags r:id="rId26"/>
              </p:custDataLst>
            </p:nvPr>
          </p:nvSpPr>
          <p:spPr>
            <a:xfrm>
              <a:off x="3200" y="4539"/>
              <a:ext cx="3276" cy="1598"/>
            </a:xfrm>
            <a:prstGeom prst="rect">
              <a:avLst/>
            </a:prstGeom>
            <a:noFill/>
          </p:spPr>
          <p:txBody>
            <a:bodyPr wrap="none" rtlCol="0" anchor="ctr">
              <a:noAutofit/>
            </a:bodyPr>
            <a:p>
              <a:pPr algn="ctr">
                <a:lnSpc>
                  <a:spcPct val="120000"/>
                </a:lnSpc>
              </a:pPr>
              <a:r>
                <a:rPr lang="zh-CN" altLang="en-US" sz="13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5. 护士明知医嘱有错或</a:t>
              </a:r>
              <a:endParaRPr lang="zh-CN" altLang="en-US" sz="13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3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知道医嘱可能</a:t>
              </a:r>
              <a:r>
                <a:rPr lang="zh-CN" altLang="en-US" sz="1300" b="1" spc="15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给患者造</a:t>
              </a:r>
              <a:endParaRPr lang="zh-CN" altLang="en-US" sz="1300" b="1" spc="15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a:p>
              <a:pPr algn="ctr">
                <a:lnSpc>
                  <a:spcPct val="120000"/>
                </a:lnSpc>
              </a:pPr>
              <a:r>
                <a:rPr lang="zh-CN" altLang="en-US" sz="1300" b="1" spc="15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成损害仍继续</a:t>
              </a:r>
              <a:r>
                <a:rPr lang="zh-CN" altLang="en-US" sz="13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执</a:t>
              </a:r>
              <a:r>
                <a:rPr lang="zh-CN" altLang="en-US" sz="1300" b="1" spc="15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行，需</a:t>
              </a:r>
              <a:endParaRPr lang="zh-CN" altLang="en-US" sz="1300" b="1" spc="15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a:p>
              <a:pPr algn="ctr">
                <a:lnSpc>
                  <a:spcPct val="120000"/>
                </a:lnSpc>
              </a:pPr>
              <a:r>
                <a:rPr lang="zh-CN" altLang="en-US" sz="1300" b="1" spc="15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承</a:t>
              </a:r>
              <a:r>
                <a:rPr lang="zh-CN" altLang="en-US" sz="13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担法律责任</a:t>
              </a:r>
              <a:endParaRPr lang="zh-CN" altLang="en-US" sz="13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28" name="组合 27"/>
          <p:cNvGrpSpPr/>
          <p:nvPr/>
        </p:nvGrpSpPr>
        <p:grpSpPr>
          <a:xfrm>
            <a:off x="3765233" y="4483100"/>
            <a:ext cx="2079625" cy="1595438"/>
            <a:chOff x="7962" y="3624"/>
            <a:chExt cx="3276" cy="2513"/>
          </a:xfrm>
        </p:grpSpPr>
        <p:sp>
          <p:nvSpPr>
            <p:cNvPr id="29" name="任意多边形 28"/>
            <p:cNvSpPr/>
            <p:nvPr>
              <p:custDataLst>
                <p:tags r:id="rId27"/>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30" name="矩形 29"/>
            <p:cNvSpPr/>
            <p:nvPr>
              <p:custDataLst>
                <p:tags r:id="rId28"/>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1" name="圆角矩形 30"/>
            <p:cNvSpPr/>
            <p:nvPr>
              <p:custDataLst>
                <p:tags r:id="rId29"/>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2" name="圆角矩形 31"/>
            <p:cNvSpPr/>
            <p:nvPr>
              <p:custDataLst>
                <p:tags r:id="rId30"/>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3" name="文本框 32"/>
            <p:cNvSpPr txBox="1"/>
            <p:nvPr>
              <p:custDataLst>
                <p:tags r:id="rId31"/>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6. 如果患者病情变化，</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应及时通知医师并协</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商是否暂停医嘱</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34" name="组合 33"/>
          <p:cNvGrpSpPr/>
          <p:nvPr/>
        </p:nvGrpSpPr>
        <p:grpSpPr>
          <a:xfrm>
            <a:off x="6790055" y="4472940"/>
            <a:ext cx="2079625" cy="1595438"/>
            <a:chOff x="12724" y="3624"/>
            <a:chExt cx="3276" cy="2513"/>
          </a:xfrm>
        </p:grpSpPr>
        <p:sp>
          <p:nvSpPr>
            <p:cNvPr id="35" name="任意多边形 34"/>
            <p:cNvSpPr/>
            <p:nvPr>
              <p:custDataLst>
                <p:tags r:id="rId32"/>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36" name="矩形 35"/>
            <p:cNvSpPr/>
            <p:nvPr>
              <p:custDataLst>
                <p:tags r:id="rId33"/>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7" name="圆角矩形 36"/>
            <p:cNvSpPr/>
            <p:nvPr>
              <p:custDataLst>
                <p:tags r:id="rId34"/>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8" name="圆角矩形 37"/>
            <p:cNvSpPr/>
            <p:nvPr>
              <p:custDataLst>
                <p:tags r:id="rId35"/>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39" name="文本框 38"/>
            <p:cNvSpPr txBox="1"/>
            <p:nvPr>
              <p:custDataLst>
                <p:tags r:id="rId36"/>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7. 慎对口头医嘱，一般</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不执行口头医嘱　</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40" name="组合 39"/>
          <p:cNvGrpSpPr/>
          <p:nvPr/>
        </p:nvGrpSpPr>
        <p:grpSpPr>
          <a:xfrm>
            <a:off x="9688830" y="4441508"/>
            <a:ext cx="2079625" cy="1595437"/>
            <a:chOff x="3200" y="6297"/>
            <a:chExt cx="3276" cy="2513"/>
          </a:xfrm>
        </p:grpSpPr>
        <p:sp>
          <p:nvSpPr>
            <p:cNvPr id="41" name="任意多边形 40"/>
            <p:cNvSpPr/>
            <p:nvPr>
              <p:custDataLst>
                <p:tags r:id="rId37"/>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42" name="矩形 41"/>
            <p:cNvSpPr/>
            <p:nvPr>
              <p:custDataLst>
                <p:tags r:id="rId38"/>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3" name="圆角矩形 42"/>
            <p:cNvSpPr/>
            <p:nvPr>
              <p:custDataLst>
                <p:tags r:id="rId39"/>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4" name="圆角矩形 43"/>
            <p:cNvSpPr/>
            <p:nvPr>
              <p:custDataLst>
                <p:tags r:id="rId40"/>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5" name="文本框 44"/>
            <p:cNvSpPr txBox="1"/>
            <p:nvPr>
              <p:custDataLst>
                <p:tags r:id="rId41"/>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8. 慎重对待“必要时”</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等形式的医嘱</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Tree>
    <p:custDataLst>
      <p:tags r:id="rId4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p:tgtEl>
                                          <p:spTgt spid="3"/>
                                        </p:tgtEl>
                                        <p:attrNameLst>
                                          <p:attrName>ppt_y</p:attrName>
                                        </p:attrNameLst>
                                      </p:cBhvr>
                                      <p:tavLst>
                                        <p:tav tm="0">
                                          <p:val>
                                            <p:strVal val="#ppt_y-#ppt_h*1.125000"/>
                                          </p:val>
                                        </p:tav>
                                        <p:tav tm="100000">
                                          <p:val>
                                            <p:strVal val="#ppt_y"/>
                                          </p:val>
                                        </p:tav>
                                      </p:tavLst>
                                    </p:anim>
                                    <p:animEffect transition="in" filter="wipe(down)">
                                      <p:cBhvr>
                                        <p:cTn id="8" dur="500"/>
                                        <p:tgtEl>
                                          <p:spTgt spid="3"/>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p:tgtEl>
                                          <p:spTgt spid="10"/>
                                        </p:tgtEl>
                                        <p:attrNameLst>
                                          <p:attrName>ppt_y</p:attrName>
                                        </p:attrNameLst>
                                      </p:cBhvr>
                                      <p:tavLst>
                                        <p:tav tm="0">
                                          <p:val>
                                            <p:strVal val="#ppt_y-#ppt_h*1.125000"/>
                                          </p:val>
                                        </p:tav>
                                        <p:tav tm="100000">
                                          <p:val>
                                            <p:strVal val="#ppt_y"/>
                                          </p:val>
                                        </p:tav>
                                      </p:tavLst>
                                    </p:anim>
                                    <p:animEffect transition="in" filter="wipe(down)">
                                      <p:cBhvr>
                                        <p:cTn id="13" dur="500"/>
                                        <p:tgtEl>
                                          <p:spTgt spid="10"/>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p:tgtEl>
                                          <p:spTgt spid="16"/>
                                        </p:tgtEl>
                                        <p:attrNameLst>
                                          <p:attrName>ppt_y</p:attrName>
                                        </p:attrNameLst>
                                      </p:cBhvr>
                                      <p:tavLst>
                                        <p:tav tm="0">
                                          <p:val>
                                            <p:strVal val="#ppt_y-#ppt_h*1.125000"/>
                                          </p:val>
                                        </p:tav>
                                        <p:tav tm="100000">
                                          <p:val>
                                            <p:strVal val="#ppt_y"/>
                                          </p:val>
                                        </p:tav>
                                      </p:tavLst>
                                    </p:anim>
                                    <p:animEffect transition="in" filter="wipe(down)">
                                      <p:cBhvr>
                                        <p:cTn id="18" dur="500"/>
                                        <p:tgtEl>
                                          <p:spTgt spid="16"/>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p:tgtEl>
                                          <p:spTgt spid="64"/>
                                        </p:tgtEl>
                                        <p:attrNameLst>
                                          <p:attrName>ppt_y</p:attrName>
                                        </p:attrNameLst>
                                      </p:cBhvr>
                                      <p:tavLst>
                                        <p:tav tm="0">
                                          <p:val>
                                            <p:strVal val="#ppt_y-#ppt_h*1.125000"/>
                                          </p:val>
                                        </p:tav>
                                        <p:tav tm="100000">
                                          <p:val>
                                            <p:strVal val="#ppt_y"/>
                                          </p:val>
                                        </p:tav>
                                      </p:tavLst>
                                    </p:anim>
                                    <p:animEffect transition="in" filter="wipe(down)">
                                      <p:cBhvr>
                                        <p:cTn id="23" dur="500"/>
                                        <p:tgtEl>
                                          <p:spTgt spid="64"/>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p:tgtEl>
                                          <p:spTgt spid="22"/>
                                        </p:tgtEl>
                                        <p:attrNameLst>
                                          <p:attrName>ppt_y</p:attrName>
                                        </p:attrNameLst>
                                      </p:cBhvr>
                                      <p:tavLst>
                                        <p:tav tm="0">
                                          <p:val>
                                            <p:strVal val="#ppt_y-#ppt_h*1.125000"/>
                                          </p:val>
                                        </p:tav>
                                        <p:tav tm="100000">
                                          <p:val>
                                            <p:strVal val="#ppt_y"/>
                                          </p:val>
                                        </p:tav>
                                      </p:tavLst>
                                    </p:anim>
                                    <p:animEffect transition="in" filter="wipe(down)">
                                      <p:cBhvr>
                                        <p:cTn id="28" dur="500"/>
                                        <p:tgtEl>
                                          <p:spTgt spid="22"/>
                                        </p:tgtEl>
                                      </p:cBhvr>
                                    </p:animEffect>
                                  </p:childTnLst>
                                </p:cTn>
                              </p:par>
                            </p:childTnLst>
                          </p:cTn>
                        </p:par>
                        <p:par>
                          <p:cTn id="29" fill="hold">
                            <p:stCondLst>
                              <p:cond delay="2500"/>
                            </p:stCondLst>
                            <p:childTnLst>
                              <p:par>
                                <p:cTn id="30" presetID="12" presetClass="entr" presetSubtype="1"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p:tgtEl>
                                          <p:spTgt spid="28"/>
                                        </p:tgtEl>
                                        <p:attrNameLst>
                                          <p:attrName>ppt_y</p:attrName>
                                        </p:attrNameLst>
                                      </p:cBhvr>
                                      <p:tavLst>
                                        <p:tav tm="0">
                                          <p:val>
                                            <p:strVal val="#ppt_y-#ppt_h*1.125000"/>
                                          </p:val>
                                        </p:tav>
                                        <p:tav tm="100000">
                                          <p:val>
                                            <p:strVal val="#ppt_y"/>
                                          </p:val>
                                        </p:tav>
                                      </p:tavLst>
                                    </p:anim>
                                    <p:animEffect transition="in" filter="wipe(down)">
                                      <p:cBhvr>
                                        <p:cTn id="33" dur="500"/>
                                        <p:tgtEl>
                                          <p:spTgt spid="28"/>
                                        </p:tgtEl>
                                      </p:cBhvr>
                                    </p:animEffect>
                                  </p:childTnLst>
                                </p:cTn>
                              </p:par>
                            </p:childTnLst>
                          </p:cTn>
                        </p:par>
                        <p:par>
                          <p:cTn id="34" fill="hold">
                            <p:stCondLst>
                              <p:cond delay="3000"/>
                            </p:stCondLst>
                            <p:childTnLst>
                              <p:par>
                                <p:cTn id="35" presetID="12" presetClass="entr" presetSubtype="1"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p:tgtEl>
                                          <p:spTgt spid="34"/>
                                        </p:tgtEl>
                                        <p:attrNameLst>
                                          <p:attrName>ppt_y</p:attrName>
                                        </p:attrNameLst>
                                      </p:cBhvr>
                                      <p:tavLst>
                                        <p:tav tm="0">
                                          <p:val>
                                            <p:strVal val="#ppt_y-#ppt_h*1.125000"/>
                                          </p:val>
                                        </p:tav>
                                        <p:tav tm="100000">
                                          <p:val>
                                            <p:strVal val="#ppt_y"/>
                                          </p:val>
                                        </p:tav>
                                      </p:tavLst>
                                    </p:anim>
                                    <p:animEffect transition="in" filter="wipe(down)">
                                      <p:cBhvr>
                                        <p:cTn id="38" dur="500"/>
                                        <p:tgtEl>
                                          <p:spTgt spid="34"/>
                                        </p:tgtEl>
                                      </p:cBhvr>
                                    </p:animEffect>
                                  </p:childTnLst>
                                </p:cTn>
                              </p:par>
                            </p:childTnLst>
                          </p:cTn>
                        </p:par>
                        <p:par>
                          <p:cTn id="39" fill="hold">
                            <p:stCondLst>
                              <p:cond delay="3500"/>
                            </p:stCondLst>
                            <p:childTnLst>
                              <p:par>
                                <p:cTn id="40" presetID="12" presetClass="entr" presetSubtype="1" fill="hold" nodeType="after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p:cTn id="42" dur="500"/>
                                        <p:tgtEl>
                                          <p:spTgt spid="40"/>
                                        </p:tgtEl>
                                        <p:attrNameLst>
                                          <p:attrName>ppt_y</p:attrName>
                                        </p:attrNameLst>
                                      </p:cBhvr>
                                      <p:tavLst>
                                        <p:tav tm="0">
                                          <p:val>
                                            <p:strVal val="#ppt_y-#ppt_h*1.125000"/>
                                          </p:val>
                                        </p:tav>
                                        <p:tav tm="100000">
                                          <p:val>
                                            <p:strVal val="#ppt_y"/>
                                          </p:val>
                                        </p:tav>
                                      </p:tavLst>
                                    </p:anim>
                                    <p:animEffect transition="in" filter="wipe(down)">
                                      <p:cBhvr>
                                        <p:cTn id="4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9" name="矩形 126"/>
          <p:cNvSpPr/>
          <p:nvPr>
            <p:custDataLst>
              <p:tags r:id="rId1"/>
            </p:custDataLst>
          </p:nvPr>
        </p:nvSpPr>
        <p:spPr>
          <a:xfrm>
            <a:off x="1558925" y="3979863"/>
            <a:ext cx="50800" cy="1025525"/>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98310" name="矩形 127"/>
          <p:cNvSpPr/>
          <p:nvPr>
            <p:custDataLst>
              <p:tags r:id="rId2"/>
            </p:custDataLst>
          </p:nvPr>
        </p:nvSpPr>
        <p:spPr>
          <a:xfrm>
            <a:off x="1835150" y="3979863"/>
            <a:ext cx="50800" cy="1025525"/>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98311" name="矩形 128"/>
          <p:cNvSpPr/>
          <p:nvPr>
            <p:custDataLst>
              <p:tags r:id="rId3"/>
            </p:custDataLst>
          </p:nvPr>
        </p:nvSpPr>
        <p:spPr>
          <a:xfrm>
            <a:off x="2112963" y="3979863"/>
            <a:ext cx="50800" cy="1025525"/>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98312" name="矩形 129"/>
          <p:cNvSpPr/>
          <p:nvPr>
            <p:custDataLst>
              <p:tags r:id="rId4"/>
            </p:custDataLst>
          </p:nvPr>
        </p:nvSpPr>
        <p:spPr>
          <a:xfrm>
            <a:off x="754063" y="4021138"/>
            <a:ext cx="139700" cy="282575"/>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98313" name="任意多边形 130"/>
          <p:cNvSpPr/>
          <p:nvPr>
            <p:custDataLst>
              <p:tags r:id="rId5"/>
            </p:custDataLst>
          </p:nvPr>
        </p:nvSpPr>
        <p:spPr>
          <a:xfrm>
            <a:off x="728663" y="3995738"/>
            <a:ext cx="190500" cy="333375"/>
          </a:xfrm>
          <a:custGeom>
            <a:avLst/>
            <a:gdLst/>
            <a:ahLst/>
            <a:cxnLst>
              <a:cxn ang="0">
                <a:pos x="190500" y="334010"/>
              </a:cxn>
              <a:cxn ang="0">
                <a:pos x="0" y="334010"/>
              </a:cxn>
              <a:cxn ang="0">
                <a:pos x="0" y="0"/>
              </a:cxn>
              <a:cxn ang="0">
                <a:pos x="190500" y="0"/>
              </a:cxn>
              <a:cxn ang="0">
                <a:pos x="190500" y="334010"/>
              </a:cxn>
              <a:cxn ang="0">
                <a:pos x="50800" y="282225"/>
              </a:cxn>
              <a:cxn ang="0">
                <a:pos x="137160" y="282225"/>
              </a:cxn>
              <a:cxn ang="0">
                <a:pos x="137160" y="54373"/>
              </a:cxn>
              <a:cxn ang="0">
                <a:pos x="50800" y="54373"/>
              </a:cxn>
              <a:cxn ang="0">
                <a:pos x="50800" y="282225"/>
              </a:cxn>
            </a:cxnLst>
            <a:pathLst>
              <a:path w="75" h="129">
                <a:moveTo>
                  <a:pt x="75" y="129"/>
                </a:moveTo>
                <a:lnTo>
                  <a:pt x="0" y="129"/>
                </a:lnTo>
                <a:lnTo>
                  <a:pt x="0" y="0"/>
                </a:lnTo>
                <a:lnTo>
                  <a:pt x="75" y="0"/>
                </a:lnTo>
                <a:lnTo>
                  <a:pt x="75" y="129"/>
                </a:lnTo>
                <a:close/>
                <a:moveTo>
                  <a:pt x="20" y="109"/>
                </a:moveTo>
                <a:lnTo>
                  <a:pt x="54" y="109"/>
                </a:lnTo>
                <a:lnTo>
                  <a:pt x="54" y="21"/>
                </a:lnTo>
                <a:lnTo>
                  <a:pt x="20" y="21"/>
                </a:lnTo>
                <a:lnTo>
                  <a:pt x="20" y="109"/>
                </a:lnTo>
                <a:close/>
              </a:path>
            </a:pathLst>
          </a:custGeom>
          <a:solidFill>
            <a:srgbClr val="545454"/>
          </a:solidFill>
          <a:ln w="9525">
            <a:noFill/>
          </a:ln>
        </p:spPr>
        <p:txBody>
          <a:bodyPr/>
          <a:p>
            <a:endParaRPr lang="zh-CN" altLang="en-US"/>
          </a:p>
        </p:txBody>
      </p:sp>
      <p:sp>
        <p:nvSpPr>
          <p:cNvPr id="98314" name="任意多边形 131"/>
          <p:cNvSpPr/>
          <p:nvPr>
            <p:custDataLst>
              <p:tags r:id="rId6"/>
            </p:custDataLst>
          </p:nvPr>
        </p:nvSpPr>
        <p:spPr>
          <a:xfrm>
            <a:off x="893763" y="3367088"/>
            <a:ext cx="2211387" cy="1593850"/>
          </a:xfrm>
          <a:custGeom>
            <a:avLst/>
            <a:gdLst/>
            <a:ahLst/>
            <a:cxnLst>
              <a:cxn ang="0">
                <a:pos x="2211705" y="716397"/>
              </a:cxn>
              <a:cxn ang="0">
                <a:pos x="2211705" y="0"/>
              </a:cxn>
              <a:cxn ang="0">
                <a:pos x="1507587" y="716397"/>
              </a:cxn>
              <a:cxn ang="0">
                <a:pos x="0" y="716397"/>
              </a:cxn>
              <a:cxn ang="0">
                <a:pos x="0" y="876817"/>
              </a:cxn>
              <a:cxn ang="0">
                <a:pos x="1507587" y="876817"/>
              </a:cxn>
              <a:cxn ang="0">
                <a:pos x="2211705" y="1593215"/>
              </a:cxn>
              <a:cxn ang="0">
                <a:pos x="2211705" y="876817"/>
              </a:cxn>
              <a:cxn ang="0">
                <a:pos x="2211705" y="876817"/>
              </a:cxn>
              <a:cxn ang="0">
                <a:pos x="2211705" y="716397"/>
              </a:cxn>
            </a:cxnLst>
            <a:pathLst>
              <a:path w="1024" h="725">
                <a:moveTo>
                  <a:pt x="1024" y="326"/>
                </a:moveTo>
                <a:cubicBezTo>
                  <a:pt x="1024" y="0"/>
                  <a:pt x="1024" y="0"/>
                  <a:pt x="1024" y="0"/>
                </a:cubicBezTo>
                <a:cubicBezTo>
                  <a:pt x="1024" y="180"/>
                  <a:pt x="878" y="326"/>
                  <a:pt x="698" y="326"/>
                </a:cubicBezTo>
                <a:cubicBezTo>
                  <a:pt x="0" y="326"/>
                  <a:pt x="0" y="326"/>
                  <a:pt x="0" y="326"/>
                </a:cubicBezTo>
                <a:cubicBezTo>
                  <a:pt x="0" y="399"/>
                  <a:pt x="0" y="399"/>
                  <a:pt x="0" y="399"/>
                </a:cubicBezTo>
                <a:cubicBezTo>
                  <a:pt x="698" y="399"/>
                  <a:pt x="698" y="399"/>
                  <a:pt x="698" y="399"/>
                </a:cubicBezTo>
                <a:cubicBezTo>
                  <a:pt x="878" y="399"/>
                  <a:pt x="1024" y="545"/>
                  <a:pt x="1024" y="725"/>
                </a:cubicBezTo>
                <a:cubicBezTo>
                  <a:pt x="1024" y="399"/>
                  <a:pt x="1024" y="399"/>
                  <a:pt x="1024" y="399"/>
                </a:cubicBezTo>
                <a:cubicBezTo>
                  <a:pt x="1024" y="399"/>
                  <a:pt x="1024" y="399"/>
                  <a:pt x="1024" y="399"/>
                </a:cubicBezTo>
                <a:cubicBezTo>
                  <a:pt x="1024" y="326"/>
                  <a:pt x="1024" y="326"/>
                  <a:pt x="1024" y="326"/>
                </a:cubicBezTo>
                <a:close/>
              </a:path>
            </a:pathLst>
          </a:custGeom>
          <a:solidFill>
            <a:srgbClr val="FFFFFF"/>
          </a:solidFill>
          <a:ln w="9525">
            <a:noFill/>
          </a:ln>
        </p:spPr>
        <p:txBody>
          <a:bodyPr/>
          <a:p>
            <a:endParaRPr lang="zh-CN" altLang="en-US"/>
          </a:p>
        </p:txBody>
      </p:sp>
      <p:sp>
        <p:nvSpPr>
          <p:cNvPr id="98315" name="任意多边形 132"/>
          <p:cNvSpPr/>
          <p:nvPr>
            <p:custDataLst>
              <p:tags r:id="rId7"/>
            </p:custDataLst>
          </p:nvPr>
        </p:nvSpPr>
        <p:spPr>
          <a:xfrm>
            <a:off x="865188" y="3367088"/>
            <a:ext cx="2268537" cy="1593850"/>
          </a:xfrm>
          <a:custGeom>
            <a:avLst/>
            <a:gdLst/>
            <a:ahLst/>
            <a:cxnLst>
              <a:cxn ang="0">
                <a:pos x="2267585" y="1593215"/>
              </a:cxn>
              <a:cxn ang="0">
                <a:pos x="2215655" y="1593215"/>
              </a:cxn>
              <a:cxn ang="0">
                <a:pos x="1536245" y="903188"/>
              </a:cxn>
              <a:cxn ang="0">
                <a:pos x="0" y="903188"/>
              </a:cxn>
              <a:cxn ang="0">
                <a:pos x="0" y="690026"/>
              </a:cxn>
              <a:cxn ang="0">
                <a:pos x="1536245" y="690026"/>
              </a:cxn>
              <a:cxn ang="0">
                <a:pos x="2215655" y="0"/>
              </a:cxn>
              <a:cxn ang="0">
                <a:pos x="2267585" y="0"/>
              </a:cxn>
              <a:cxn ang="0">
                <a:pos x="2267585" y="1593215"/>
              </a:cxn>
              <a:cxn ang="0">
                <a:pos x="51929" y="850447"/>
              </a:cxn>
              <a:cxn ang="0">
                <a:pos x="1536245" y="850447"/>
              </a:cxn>
              <a:cxn ang="0">
                <a:pos x="2215655" y="1318522"/>
              </a:cxn>
              <a:cxn ang="0">
                <a:pos x="2215655" y="274692"/>
              </a:cxn>
              <a:cxn ang="0">
                <a:pos x="1536245" y="742767"/>
              </a:cxn>
              <a:cxn ang="0">
                <a:pos x="51929" y="742767"/>
              </a:cxn>
              <a:cxn ang="0">
                <a:pos x="51929" y="850447"/>
              </a:cxn>
            </a:cxnLst>
            <a:pathLst>
              <a:path w="1048" h="725">
                <a:moveTo>
                  <a:pt x="1048" y="725"/>
                </a:moveTo>
                <a:cubicBezTo>
                  <a:pt x="1024" y="725"/>
                  <a:pt x="1024" y="725"/>
                  <a:pt x="1024" y="725"/>
                </a:cubicBezTo>
                <a:cubicBezTo>
                  <a:pt x="1024" y="552"/>
                  <a:pt x="883" y="411"/>
                  <a:pt x="710" y="411"/>
                </a:cubicBezTo>
                <a:cubicBezTo>
                  <a:pt x="0" y="411"/>
                  <a:pt x="0" y="411"/>
                  <a:pt x="0" y="411"/>
                </a:cubicBezTo>
                <a:cubicBezTo>
                  <a:pt x="0" y="314"/>
                  <a:pt x="0" y="314"/>
                  <a:pt x="0" y="314"/>
                </a:cubicBezTo>
                <a:cubicBezTo>
                  <a:pt x="710" y="314"/>
                  <a:pt x="710" y="314"/>
                  <a:pt x="710" y="314"/>
                </a:cubicBezTo>
                <a:cubicBezTo>
                  <a:pt x="883" y="314"/>
                  <a:pt x="1024" y="173"/>
                  <a:pt x="1024" y="0"/>
                </a:cubicBezTo>
                <a:cubicBezTo>
                  <a:pt x="1048" y="0"/>
                  <a:pt x="1048" y="0"/>
                  <a:pt x="1048" y="0"/>
                </a:cubicBezTo>
                <a:lnTo>
                  <a:pt x="1048" y="725"/>
                </a:lnTo>
                <a:close/>
                <a:moveTo>
                  <a:pt x="24" y="387"/>
                </a:moveTo>
                <a:cubicBezTo>
                  <a:pt x="710" y="387"/>
                  <a:pt x="710" y="387"/>
                  <a:pt x="710" y="387"/>
                </a:cubicBezTo>
                <a:cubicBezTo>
                  <a:pt x="852" y="387"/>
                  <a:pt x="974" y="475"/>
                  <a:pt x="1024" y="600"/>
                </a:cubicBezTo>
                <a:cubicBezTo>
                  <a:pt x="1024" y="125"/>
                  <a:pt x="1024" y="125"/>
                  <a:pt x="1024" y="125"/>
                </a:cubicBezTo>
                <a:cubicBezTo>
                  <a:pt x="974" y="250"/>
                  <a:pt x="852" y="338"/>
                  <a:pt x="710" y="338"/>
                </a:cubicBezTo>
                <a:cubicBezTo>
                  <a:pt x="24" y="338"/>
                  <a:pt x="24" y="338"/>
                  <a:pt x="24" y="338"/>
                </a:cubicBezTo>
                <a:lnTo>
                  <a:pt x="24" y="387"/>
                </a:lnTo>
                <a:close/>
              </a:path>
            </a:pathLst>
          </a:custGeom>
          <a:solidFill>
            <a:srgbClr val="545454"/>
          </a:solidFill>
          <a:ln w="9525">
            <a:noFill/>
          </a:ln>
        </p:spPr>
        <p:txBody>
          <a:bodyPr/>
          <a:p>
            <a:endParaRPr lang="zh-CN" altLang="en-US"/>
          </a:p>
        </p:txBody>
      </p:sp>
      <p:sp>
        <p:nvSpPr>
          <p:cNvPr id="98316" name="任意多边形 133"/>
          <p:cNvSpPr/>
          <p:nvPr>
            <p:custDataLst>
              <p:tags r:id="rId8"/>
            </p:custDataLst>
          </p:nvPr>
        </p:nvSpPr>
        <p:spPr>
          <a:xfrm>
            <a:off x="1169988" y="4243388"/>
            <a:ext cx="1411287" cy="623887"/>
          </a:xfrm>
          <a:custGeom>
            <a:avLst/>
            <a:gdLst/>
            <a:ahLst/>
            <a:cxnLst>
              <a:cxn ang="0">
                <a:pos x="1105109" y="0"/>
              </a:cxn>
              <a:cxn ang="0">
                <a:pos x="306495" y="0"/>
              </a:cxn>
              <a:cxn ang="0">
                <a:pos x="0" y="312568"/>
              </a:cxn>
              <a:cxn ang="0">
                <a:pos x="306495" y="622935"/>
              </a:cxn>
              <a:cxn ang="0">
                <a:pos x="1105109" y="622935"/>
              </a:cxn>
              <a:cxn ang="0">
                <a:pos x="1411605" y="312568"/>
              </a:cxn>
              <a:cxn ang="0">
                <a:pos x="1105109" y="0"/>
              </a:cxn>
              <a:cxn ang="0">
                <a:pos x="1105109" y="530485"/>
              </a:cxn>
              <a:cxn ang="0">
                <a:pos x="887109" y="530485"/>
              </a:cxn>
              <a:cxn ang="0">
                <a:pos x="522337" y="530485"/>
              </a:cxn>
              <a:cxn ang="0">
                <a:pos x="306495" y="530485"/>
              </a:cxn>
              <a:cxn ang="0">
                <a:pos x="90653" y="312568"/>
              </a:cxn>
              <a:cxn ang="0">
                <a:pos x="306495" y="92449"/>
              </a:cxn>
              <a:cxn ang="0">
                <a:pos x="522337" y="92449"/>
              </a:cxn>
              <a:cxn ang="0">
                <a:pos x="887109" y="92449"/>
              </a:cxn>
              <a:cxn ang="0">
                <a:pos x="1105109" y="92449"/>
              </a:cxn>
              <a:cxn ang="0">
                <a:pos x="1320951" y="312568"/>
              </a:cxn>
              <a:cxn ang="0">
                <a:pos x="1105109" y="530485"/>
              </a:cxn>
            </a:cxnLst>
            <a:pathLst>
              <a:path w="654" h="283">
                <a:moveTo>
                  <a:pt x="512" y="0"/>
                </a:moveTo>
                <a:cubicBezTo>
                  <a:pt x="142" y="0"/>
                  <a:pt x="142" y="0"/>
                  <a:pt x="142" y="0"/>
                </a:cubicBezTo>
                <a:cubicBezTo>
                  <a:pt x="63" y="0"/>
                  <a:pt x="0" y="63"/>
                  <a:pt x="0" y="142"/>
                </a:cubicBezTo>
                <a:cubicBezTo>
                  <a:pt x="0" y="220"/>
                  <a:pt x="63" y="283"/>
                  <a:pt x="142" y="283"/>
                </a:cubicBezTo>
                <a:cubicBezTo>
                  <a:pt x="512" y="283"/>
                  <a:pt x="512" y="283"/>
                  <a:pt x="512" y="283"/>
                </a:cubicBezTo>
                <a:cubicBezTo>
                  <a:pt x="590" y="283"/>
                  <a:pt x="654" y="220"/>
                  <a:pt x="654" y="142"/>
                </a:cubicBezTo>
                <a:cubicBezTo>
                  <a:pt x="654" y="63"/>
                  <a:pt x="590" y="0"/>
                  <a:pt x="512" y="0"/>
                </a:cubicBezTo>
                <a:close/>
                <a:moveTo>
                  <a:pt x="512" y="241"/>
                </a:moveTo>
                <a:cubicBezTo>
                  <a:pt x="411" y="241"/>
                  <a:pt x="411" y="241"/>
                  <a:pt x="411" y="241"/>
                </a:cubicBezTo>
                <a:cubicBezTo>
                  <a:pt x="242" y="241"/>
                  <a:pt x="242" y="241"/>
                  <a:pt x="242" y="241"/>
                </a:cubicBezTo>
                <a:cubicBezTo>
                  <a:pt x="142" y="241"/>
                  <a:pt x="142" y="241"/>
                  <a:pt x="142" y="241"/>
                </a:cubicBezTo>
                <a:cubicBezTo>
                  <a:pt x="87" y="241"/>
                  <a:pt x="42" y="197"/>
                  <a:pt x="42" y="142"/>
                </a:cubicBezTo>
                <a:cubicBezTo>
                  <a:pt x="42" y="87"/>
                  <a:pt x="87" y="42"/>
                  <a:pt x="142" y="42"/>
                </a:cubicBezTo>
                <a:cubicBezTo>
                  <a:pt x="242" y="42"/>
                  <a:pt x="242" y="42"/>
                  <a:pt x="242" y="42"/>
                </a:cubicBezTo>
                <a:cubicBezTo>
                  <a:pt x="411" y="42"/>
                  <a:pt x="411" y="42"/>
                  <a:pt x="411" y="42"/>
                </a:cubicBezTo>
                <a:cubicBezTo>
                  <a:pt x="512" y="42"/>
                  <a:pt x="512" y="42"/>
                  <a:pt x="512" y="42"/>
                </a:cubicBezTo>
                <a:cubicBezTo>
                  <a:pt x="567" y="42"/>
                  <a:pt x="612" y="87"/>
                  <a:pt x="612" y="142"/>
                </a:cubicBezTo>
                <a:cubicBezTo>
                  <a:pt x="612" y="197"/>
                  <a:pt x="567" y="241"/>
                  <a:pt x="512" y="241"/>
                </a:cubicBezTo>
                <a:close/>
              </a:path>
            </a:pathLst>
          </a:custGeom>
          <a:solidFill>
            <a:srgbClr val="EF5E5E"/>
          </a:solidFill>
          <a:ln w="9525">
            <a:noFill/>
          </a:ln>
        </p:spPr>
        <p:txBody>
          <a:bodyPr/>
          <a:p>
            <a:endParaRPr lang="zh-CN" altLang="en-US"/>
          </a:p>
        </p:txBody>
      </p:sp>
      <p:sp>
        <p:nvSpPr>
          <p:cNvPr id="98317" name="任意多边形 134"/>
          <p:cNvSpPr/>
          <p:nvPr>
            <p:custDataLst>
              <p:tags r:id="rId9"/>
            </p:custDataLst>
          </p:nvPr>
        </p:nvSpPr>
        <p:spPr>
          <a:xfrm>
            <a:off x="1143000" y="4217988"/>
            <a:ext cx="1466850" cy="674687"/>
          </a:xfrm>
          <a:custGeom>
            <a:avLst/>
            <a:gdLst/>
            <a:ahLst/>
            <a:cxnLst>
              <a:cxn ang="0">
                <a:pos x="1134162" y="675005"/>
              </a:cxn>
              <a:cxn ang="0">
                <a:pos x="333322" y="675005"/>
              </a:cxn>
              <a:cxn ang="0">
                <a:pos x="0" y="338601"/>
              </a:cxn>
              <a:cxn ang="0">
                <a:pos x="333322" y="0"/>
              </a:cxn>
              <a:cxn ang="0">
                <a:pos x="1134162" y="0"/>
              </a:cxn>
              <a:cxn ang="0">
                <a:pos x="1467485" y="338601"/>
              </a:cxn>
              <a:cxn ang="0">
                <a:pos x="1134162" y="675005"/>
              </a:cxn>
              <a:cxn ang="0">
                <a:pos x="333322" y="52769"/>
              </a:cxn>
              <a:cxn ang="0">
                <a:pos x="51946" y="338601"/>
              </a:cxn>
              <a:cxn ang="0">
                <a:pos x="333322" y="622235"/>
              </a:cxn>
              <a:cxn ang="0">
                <a:pos x="1134162" y="622235"/>
              </a:cxn>
              <a:cxn ang="0">
                <a:pos x="1415538" y="338601"/>
              </a:cxn>
              <a:cxn ang="0">
                <a:pos x="1134162" y="52769"/>
              </a:cxn>
              <a:cxn ang="0">
                <a:pos x="333322" y="52769"/>
              </a:cxn>
              <a:cxn ang="0">
                <a:pos x="1134162" y="582659"/>
              </a:cxn>
              <a:cxn ang="0">
                <a:pos x="333322" y="582659"/>
              </a:cxn>
              <a:cxn ang="0">
                <a:pos x="90906" y="338601"/>
              </a:cxn>
              <a:cxn ang="0">
                <a:pos x="333322" y="92345"/>
              </a:cxn>
              <a:cxn ang="0">
                <a:pos x="1134162" y="92345"/>
              </a:cxn>
              <a:cxn ang="0">
                <a:pos x="1376578" y="338601"/>
              </a:cxn>
              <a:cxn ang="0">
                <a:pos x="1134162" y="582659"/>
              </a:cxn>
              <a:cxn ang="0">
                <a:pos x="333322" y="145115"/>
              </a:cxn>
              <a:cxn ang="0">
                <a:pos x="142852" y="338601"/>
              </a:cxn>
              <a:cxn ang="0">
                <a:pos x="333322" y="529889"/>
              </a:cxn>
              <a:cxn ang="0">
                <a:pos x="1134162" y="529889"/>
              </a:cxn>
              <a:cxn ang="0">
                <a:pos x="1324632" y="338601"/>
              </a:cxn>
              <a:cxn ang="0">
                <a:pos x="1134162" y="145115"/>
              </a:cxn>
              <a:cxn ang="0">
                <a:pos x="333322" y="145115"/>
              </a:cxn>
            </a:cxnLst>
            <a:pathLst>
              <a:path w="678" h="307">
                <a:moveTo>
                  <a:pt x="524" y="307"/>
                </a:moveTo>
                <a:cubicBezTo>
                  <a:pt x="154" y="307"/>
                  <a:pt x="154" y="307"/>
                  <a:pt x="154" y="307"/>
                </a:cubicBezTo>
                <a:cubicBezTo>
                  <a:pt x="69" y="307"/>
                  <a:pt x="0" y="239"/>
                  <a:pt x="0" y="154"/>
                </a:cubicBezTo>
                <a:cubicBezTo>
                  <a:pt x="0" y="69"/>
                  <a:pt x="69" y="0"/>
                  <a:pt x="154" y="0"/>
                </a:cubicBezTo>
                <a:cubicBezTo>
                  <a:pt x="524" y="0"/>
                  <a:pt x="524" y="0"/>
                  <a:pt x="524" y="0"/>
                </a:cubicBezTo>
                <a:cubicBezTo>
                  <a:pt x="609" y="0"/>
                  <a:pt x="678" y="69"/>
                  <a:pt x="678" y="154"/>
                </a:cubicBezTo>
                <a:cubicBezTo>
                  <a:pt x="678" y="239"/>
                  <a:pt x="609" y="307"/>
                  <a:pt x="524" y="307"/>
                </a:cubicBezTo>
                <a:close/>
                <a:moveTo>
                  <a:pt x="154" y="24"/>
                </a:moveTo>
                <a:cubicBezTo>
                  <a:pt x="82" y="24"/>
                  <a:pt x="24" y="82"/>
                  <a:pt x="24" y="154"/>
                </a:cubicBezTo>
                <a:cubicBezTo>
                  <a:pt x="24" y="225"/>
                  <a:pt x="82" y="283"/>
                  <a:pt x="154" y="283"/>
                </a:cubicBezTo>
                <a:cubicBezTo>
                  <a:pt x="524" y="283"/>
                  <a:pt x="524" y="283"/>
                  <a:pt x="524" y="283"/>
                </a:cubicBezTo>
                <a:cubicBezTo>
                  <a:pt x="595" y="283"/>
                  <a:pt x="654" y="225"/>
                  <a:pt x="654" y="154"/>
                </a:cubicBezTo>
                <a:cubicBezTo>
                  <a:pt x="654" y="82"/>
                  <a:pt x="595" y="24"/>
                  <a:pt x="524" y="24"/>
                </a:cubicBezTo>
                <a:lnTo>
                  <a:pt x="154" y="24"/>
                </a:lnTo>
                <a:close/>
                <a:moveTo>
                  <a:pt x="524" y="265"/>
                </a:moveTo>
                <a:cubicBezTo>
                  <a:pt x="154" y="265"/>
                  <a:pt x="154" y="265"/>
                  <a:pt x="154" y="265"/>
                </a:cubicBezTo>
                <a:cubicBezTo>
                  <a:pt x="92" y="265"/>
                  <a:pt x="42" y="215"/>
                  <a:pt x="42" y="154"/>
                </a:cubicBezTo>
                <a:cubicBezTo>
                  <a:pt x="42" y="92"/>
                  <a:pt x="92" y="42"/>
                  <a:pt x="154" y="42"/>
                </a:cubicBezTo>
                <a:cubicBezTo>
                  <a:pt x="524" y="42"/>
                  <a:pt x="524" y="42"/>
                  <a:pt x="524" y="42"/>
                </a:cubicBezTo>
                <a:cubicBezTo>
                  <a:pt x="586" y="42"/>
                  <a:pt x="636" y="92"/>
                  <a:pt x="636" y="154"/>
                </a:cubicBezTo>
                <a:cubicBezTo>
                  <a:pt x="636" y="215"/>
                  <a:pt x="586" y="265"/>
                  <a:pt x="524" y="265"/>
                </a:cubicBezTo>
                <a:close/>
                <a:moveTo>
                  <a:pt x="154" y="66"/>
                </a:moveTo>
                <a:cubicBezTo>
                  <a:pt x="105" y="66"/>
                  <a:pt x="66" y="105"/>
                  <a:pt x="66" y="154"/>
                </a:cubicBezTo>
                <a:cubicBezTo>
                  <a:pt x="66" y="202"/>
                  <a:pt x="105" y="241"/>
                  <a:pt x="154" y="241"/>
                </a:cubicBezTo>
                <a:cubicBezTo>
                  <a:pt x="524" y="241"/>
                  <a:pt x="524" y="241"/>
                  <a:pt x="524" y="241"/>
                </a:cubicBezTo>
                <a:cubicBezTo>
                  <a:pt x="572" y="241"/>
                  <a:pt x="612" y="202"/>
                  <a:pt x="612" y="154"/>
                </a:cubicBezTo>
                <a:cubicBezTo>
                  <a:pt x="612" y="105"/>
                  <a:pt x="572" y="66"/>
                  <a:pt x="524" y="66"/>
                </a:cubicBezTo>
                <a:lnTo>
                  <a:pt x="154" y="66"/>
                </a:lnTo>
                <a:close/>
              </a:path>
            </a:pathLst>
          </a:custGeom>
          <a:solidFill>
            <a:srgbClr val="545454"/>
          </a:solidFill>
          <a:ln w="9525">
            <a:noFill/>
          </a:ln>
        </p:spPr>
        <p:txBody>
          <a:bodyPr/>
          <a:p>
            <a:endParaRPr lang="zh-CN" altLang="en-US"/>
          </a:p>
        </p:txBody>
      </p:sp>
      <p:sp>
        <p:nvSpPr>
          <p:cNvPr id="98318" name="矩形 135"/>
          <p:cNvSpPr/>
          <p:nvPr>
            <p:custDataLst>
              <p:tags r:id="rId10"/>
            </p:custDataLst>
          </p:nvPr>
        </p:nvSpPr>
        <p:spPr>
          <a:xfrm>
            <a:off x="1516063" y="4979988"/>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98319" name="矩形 136"/>
          <p:cNvSpPr/>
          <p:nvPr>
            <p:custDataLst>
              <p:tags r:id="rId11"/>
            </p:custDataLst>
          </p:nvPr>
        </p:nvSpPr>
        <p:spPr>
          <a:xfrm>
            <a:off x="1792288" y="4979988"/>
            <a:ext cx="138112"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98320" name="矩形 137"/>
          <p:cNvSpPr/>
          <p:nvPr>
            <p:custDataLst>
              <p:tags r:id="rId12"/>
            </p:custDataLst>
          </p:nvPr>
        </p:nvSpPr>
        <p:spPr>
          <a:xfrm>
            <a:off x="2070100" y="4979988"/>
            <a:ext cx="136525" cy="52387"/>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98321" name="矩形 138"/>
          <p:cNvSpPr/>
          <p:nvPr>
            <p:custDataLst>
              <p:tags r:id="rId13"/>
            </p:custDataLst>
          </p:nvPr>
        </p:nvSpPr>
        <p:spPr>
          <a:xfrm>
            <a:off x="1516063" y="3954463"/>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98322" name="矩形 139"/>
          <p:cNvSpPr/>
          <p:nvPr>
            <p:custDataLst>
              <p:tags r:id="rId14"/>
            </p:custDataLst>
          </p:nvPr>
        </p:nvSpPr>
        <p:spPr>
          <a:xfrm>
            <a:off x="1792288" y="3954463"/>
            <a:ext cx="138112"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98323" name="矩形 140"/>
          <p:cNvSpPr/>
          <p:nvPr>
            <p:custDataLst>
              <p:tags r:id="rId15"/>
            </p:custDataLst>
          </p:nvPr>
        </p:nvSpPr>
        <p:spPr>
          <a:xfrm>
            <a:off x="2070100" y="3954463"/>
            <a:ext cx="136525" cy="50800"/>
          </a:xfrm>
          <a:prstGeom prst="rect">
            <a:avLst/>
          </a:prstGeom>
          <a:solidFill>
            <a:srgbClr val="545454"/>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98324" name="矩形 141"/>
          <p:cNvSpPr/>
          <p:nvPr>
            <p:custDataLst>
              <p:tags r:id="rId16"/>
            </p:custDataLst>
          </p:nvPr>
        </p:nvSpPr>
        <p:spPr>
          <a:xfrm>
            <a:off x="3105150" y="3317875"/>
            <a:ext cx="139700" cy="1689100"/>
          </a:xfrm>
          <a:prstGeom prst="rect">
            <a:avLst/>
          </a:prstGeom>
          <a:solidFill>
            <a:srgbClr val="08C5FF"/>
          </a:solidFill>
          <a:ln w="9525">
            <a:noFill/>
          </a:ln>
        </p:spPr>
        <p:txBody>
          <a:bodyPr wrap="square" lIns="91440" tIns="45720" rIns="91440" bIns="45720" anchor="t" anchorCtr="0"/>
          <a:p>
            <a:pPr>
              <a:lnSpc>
                <a:spcPct val="130000"/>
              </a:lnSpc>
            </a:pPr>
            <a:endParaRPr lang="zh-CN" altLang="en-US">
              <a:latin typeface="微软雅黑" panose="020B0503020204020204" charset="-122"/>
              <a:ea typeface="微软雅黑" panose="020B0503020204020204" charset="-122"/>
            </a:endParaRPr>
          </a:p>
        </p:txBody>
      </p:sp>
      <p:sp>
        <p:nvSpPr>
          <p:cNvPr id="98325" name="任意多边形 142"/>
          <p:cNvSpPr/>
          <p:nvPr>
            <p:custDataLst>
              <p:tags r:id="rId17"/>
            </p:custDataLst>
          </p:nvPr>
        </p:nvSpPr>
        <p:spPr>
          <a:xfrm>
            <a:off x="3079750" y="3292475"/>
            <a:ext cx="190500" cy="1739900"/>
          </a:xfrm>
          <a:custGeom>
            <a:avLst/>
            <a:gdLst/>
            <a:ahLst/>
            <a:cxnLst>
              <a:cxn ang="0">
                <a:pos x="190500" y="1739900"/>
              </a:cxn>
              <a:cxn ang="0">
                <a:pos x="0" y="1739900"/>
              </a:cxn>
              <a:cxn ang="0">
                <a:pos x="0" y="0"/>
              </a:cxn>
              <a:cxn ang="0">
                <a:pos x="190500" y="0"/>
              </a:cxn>
              <a:cxn ang="0">
                <a:pos x="190500" y="1739900"/>
              </a:cxn>
              <a:cxn ang="0">
                <a:pos x="53340" y="1688194"/>
              </a:cxn>
              <a:cxn ang="0">
                <a:pos x="139700" y="1688194"/>
              </a:cxn>
              <a:cxn ang="0">
                <a:pos x="139700" y="54291"/>
              </a:cxn>
              <a:cxn ang="0">
                <a:pos x="53340" y="54291"/>
              </a:cxn>
              <a:cxn ang="0">
                <a:pos x="53340" y="1688194"/>
              </a:cxn>
            </a:cxnLst>
            <a:pathLst>
              <a:path w="75" h="673">
                <a:moveTo>
                  <a:pt x="75" y="673"/>
                </a:moveTo>
                <a:lnTo>
                  <a:pt x="0" y="673"/>
                </a:lnTo>
                <a:lnTo>
                  <a:pt x="0" y="0"/>
                </a:lnTo>
                <a:lnTo>
                  <a:pt x="75" y="0"/>
                </a:lnTo>
                <a:lnTo>
                  <a:pt x="75" y="673"/>
                </a:lnTo>
                <a:close/>
                <a:moveTo>
                  <a:pt x="21" y="653"/>
                </a:moveTo>
                <a:lnTo>
                  <a:pt x="55" y="653"/>
                </a:lnTo>
                <a:lnTo>
                  <a:pt x="55" y="21"/>
                </a:lnTo>
                <a:lnTo>
                  <a:pt x="21" y="21"/>
                </a:lnTo>
                <a:lnTo>
                  <a:pt x="21" y="653"/>
                </a:lnTo>
                <a:close/>
              </a:path>
            </a:pathLst>
          </a:custGeom>
          <a:solidFill>
            <a:srgbClr val="545454"/>
          </a:solidFill>
          <a:ln w="9525">
            <a:noFill/>
          </a:ln>
        </p:spPr>
        <p:txBody>
          <a:bodyPr/>
          <a:p>
            <a:endParaRPr lang="zh-CN" altLang="en-US"/>
          </a:p>
        </p:txBody>
      </p:sp>
      <p:sp>
        <p:nvSpPr>
          <p:cNvPr id="98326" name="任意多边形 143"/>
          <p:cNvSpPr/>
          <p:nvPr>
            <p:custDataLst>
              <p:tags r:id="rId18"/>
            </p:custDataLst>
          </p:nvPr>
        </p:nvSpPr>
        <p:spPr>
          <a:xfrm>
            <a:off x="919163" y="3111500"/>
            <a:ext cx="1236662" cy="223838"/>
          </a:xfrm>
          <a:custGeom>
            <a:avLst/>
            <a:gdLst/>
            <a:ahLst/>
            <a:cxnLst>
              <a:cxn ang="0">
                <a:pos x="1069913" y="200783"/>
              </a:cxn>
              <a:cxn ang="0">
                <a:pos x="901321" y="130945"/>
              </a:cxn>
              <a:cxn ang="0">
                <a:pos x="637625" y="130945"/>
              </a:cxn>
              <a:cxn ang="0">
                <a:pos x="631141" y="139675"/>
              </a:cxn>
              <a:cxn ang="0">
                <a:pos x="628979" y="139675"/>
              </a:cxn>
              <a:cxn ang="0">
                <a:pos x="300440" y="130945"/>
              </a:cxn>
              <a:cxn ang="0">
                <a:pos x="36744" y="130945"/>
              </a:cxn>
              <a:cxn ang="0">
                <a:pos x="0" y="93844"/>
              </a:cxn>
              <a:cxn ang="0">
                <a:pos x="337185" y="93844"/>
              </a:cxn>
              <a:cxn ang="0">
                <a:pos x="600880" y="93844"/>
              </a:cxn>
              <a:cxn ang="0">
                <a:pos x="607365" y="85114"/>
              </a:cxn>
              <a:cxn ang="0">
                <a:pos x="609526" y="85114"/>
              </a:cxn>
              <a:cxn ang="0">
                <a:pos x="938065" y="93844"/>
              </a:cxn>
              <a:cxn ang="0">
                <a:pos x="1199600" y="93844"/>
              </a:cxn>
              <a:cxn ang="0">
                <a:pos x="1236345" y="130945"/>
              </a:cxn>
              <a:cxn ang="0">
                <a:pos x="1069913" y="200783"/>
              </a:cxn>
            </a:cxnLst>
            <a:pathLst>
              <a:path w="572" h="103">
                <a:moveTo>
                  <a:pt x="495" y="92"/>
                </a:moveTo>
                <a:cubicBezTo>
                  <a:pt x="466" y="92"/>
                  <a:pt x="438" y="81"/>
                  <a:pt x="417" y="60"/>
                </a:cubicBezTo>
                <a:cubicBezTo>
                  <a:pt x="383" y="26"/>
                  <a:pt x="329" y="26"/>
                  <a:pt x="295" y="60"/>
                </a:cubicBezTo>
                <a:cubicBezTo>
                  <a:pt x="292" y="64"/>
                  <a:pt x="292" y="64"/>
                  <a:pt x="292" y="64"/>
                </a:cubicBezTo>
                <a:cubicBezTo>
                  <a:pt x="291" y="64"/>
                  <a:pt x="291" y="64"/>
                  <a:pt x="291" y="64"/>
                </a:cubicBezTo>
                <a:cubicBezTo>
                  <a:pt x="248" y="103"/>
                  <a:pt x="181" y="102"/>
                  <a:pt x="139" y="60"/>
                </a:cubicBezTo>
                <a:cubicBezTo>
                  <a:pt x="106" y="26"/>
                  <a:pt x="51" y="26"/>
                  <a:pt x="17" y="60"/>
                </a:cubicBezTo>
                <a:cubicBezTo>
                  <a:pt x="0" y="43"/>
                  <a:pt x="0" y="43"/>
                  <a:pt x="0" y="43"/>
                </a:cubicBezTo>
                <a:cubicBezTo>
                  <a:pt x="43" y="0"/>
                  <a:pt x="113" y="0"/>
                  <a:pt x="156" y="43"/>
                </a:cubicBezTo>
                <a:cubicBezTo>
                  <a:pt x="190" y="77"/>
                  <a:pt x="244" y="77"/>
                  <a:pt x="278" y="43"/>
                </a:cubicBezTo>
                <a:cubicBezTo>
                  <a:pt x="281" y="39"/>
                  <a:pt x="281" y="39"/>
                  <a:pt x="281" y="39"/>
                </a:cubicBezTo>
                <a:cubicBezTo>
                  <a:pt x="282" y="39"/>
                  <a:pt x="282" y="39"/>
                  <a:pt x="282" y="39"/>
                </a:cubicBezTo>
                <a:cubicBezTo>
                  <a:pt x="325" y="0"/>
                  <a:pt x="392" y="1"/>
                  <a:pt x="434" y="43"/>
                </a:cubicBezTo>
                <a:cubicBezTo>
                  <a:pt x="467" y="77"/>
                  <a:pt x="522" y="77"/>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sp>
        <p:nvSpPr>
          <p:cNvPr id="98327" name="任意多边形 144"/>
          <p:cNvSpPr/>
          <p:nvPr>
            <p:custDataLst>
              <p:tags r:id="rId19"/>
            </p:custDataLst>
          </p:nvPr>
        </p:nvSpPr>
        <p:spPr>
          <a:xfrm>
            <a:off x="919163" y="3351213"/>
            <a:ext cx="1236662" cy="225425"/>
          </a:xfrm>
          <a:custGeom>
            <a:avLst/>
            <a:gdLst/>
            <a:ahLst/>
            <a:cxnLst>
              <a:cxn ang="0">
                <a:pos x="1069913" y="202751"/>
              </a:cxn>
              <a:cxn ang="0">
                <a:pos x="901321" y="132229"/>
              </a:cxn>
              <a:cxn ang="0">
                <a:pos x="637625" y="132229"/>
              </a:cxn>
              <a:cxn ang="0">
                <a:pos x="631141" y="138840"/>
              </a:cxn>
              <a:cxn ang="0">
                <a:pos x="628979" y="138840"/>
              </a:cxn>
              <a:cxn ang="0">
                <a:pos x="300440" y="132229"/>
              </a:cxn>
              <a:cxn ang="0">
                <a:pos x="36744" y="132229"/>
              </a:cxn>
              <a:cxn ang="0">
                <a:pos x="0" y="94764"/>
              </a:cxn>
              <a:cxn ang="0">
                <a:pos x="337185" y="94764"/>
              </a:cxn>
              <a:cxn ang="0">
                <a:pos x="600880" y="94764"/>
              </a:cxn>
              <a:cxn ang="0">
                <a:pos x="607365" y="85949"/>
              </a:cxn>
              <a:cxn ang="0">
                <a:pos x="609526" y="85949"/>
              </a:cxn>
              <a:cxn ang="0">
                <a:pos x="938065" y="94764"/>
              </a:cxn>
              <a:cxn ang="0">
                <a:pos x="1199600" y="94764"/>
              </a:cxn>
              <a:cxn ang="0">
                <a:pos x="1236345" y="132229"/>
              </a:cxn>
              <a:cxn ang="0">
                <a:pos x="1069913" y="202751"/>
              </a:cxn>
            </a:cxnLst>
            <a:pathLst>
              <a:path w="572" h="102">
                <a:moveTo>
                  <a:pt x="495" y="92"/>
                </a:moveTo>
                <a:cubicBezTo>
                  <a:pt x="466" y="92"/>
                  <a:pt x="438" y="81"/>
                  <a:pt x="417" y="60"/>
                </a:cubicBezTo>
                <a:cubicBezTo>
                  <a:pt x="383" y="26"/>
                  <a:pt x="329" y="26"/>
                  <a:pt x="295" y="60"/>
                </a:cubicBezTo>
                <a:cubicBezTo>
                  <a:pt x="292" y="63"/>
                  <a:pt x="292" y="63"/>
                  <a:pt x="292" y="63"/>
                </a:cubicBezTo>
                <a:cubicBezTo>
                  <a:pt x="291" y="63"/>
                  <a:pt x="291" y="63"/>
                  <a:pt x="291" y="63"/>
                </a:cubicBezTo>
                <a:cubicBezTo>
                  <a:pt x="248" y="102"/>
                  <a:pt x="181" y="101"/>
                  <a:pt x="139" y="60"/>
                </a:cubicBezTo>
                <a:cubicBezTo>
                  <a:pt x="106" y="26"/>
                  <a:pt x="51" y="26"/>
                  <a:pt x="17" y="60"/>
                </a:cubicBezTo>
                <a:cubicBezTo>
                  <a:pt x="0" y="43"/>
                  <a:pt x="0" y="43"/>
                  <a:pt x="0" y="43"/>
                </a:cubicBezTo>
                <a:cubicBezTo>
                  <a:pt x="43" y="0"/>
                  <a:pt x="113" y="0"/>
                  <a:pt x="156" y="43"/>
                </a:cubicBezTo>
                <a:cubicBezTo>
                  <a:pt x="190" y="76"/>
                  <a:pt x="244" y="76"/>
                  <a:pt x="278" y="43"/>
                </a:cubicBezTo>
                <a:cubicBezTo>
                  <a:pt x="281" y="39"/>
                  <a:pt x="281" y="39"/>
                  <a:pt x="281" y="39"/>
                </a:cubicBezTo>
                <a:cubicBezTo>
                  <a:pt x="282" y="39"/>
                  <a:pt x="282" y="39"/>
                  <a:pt x="282" y="39"/>
                </a:cubicBezTo>
                <a:cubicBezTo>
                  <a:pt x="325" y="0"/>
                  <a:pt x="392" y="1"/>
                  <a:pt x="434" y="43"/>
                </a:cubicBezTo>
                <a:cubicBezTo>
                  <a:pt x="467" y="76"/>
                  <a:pt x="522" y="76"/>
                  <a:pt x="555" y="43"/>
                </a:cubicBezTo>
                <a:cubicBezTo>
                  <a:pt x="572" y="60"/>
                  <a:pt x="572" y="60"/>
                  <a:pt x="572" y="60"/>
                </a:cubicBezTo>
                <a:cubicBezTo>
                  <a:pt x="551" y="81"/>
                  <a:pt x="523" y="92"/>
                  <a:pt x="495" y="92"/>
                </a:cubicBezTo>
                <a:close/>
              </a:path>
            </a:pathLst>
          </a:custGeom>
          <a:solidFill>
            <a:srgbClr val="545454"/>
          </a:solidFill>
          <a:ln w="9525">
            <a:noFill/>
          </a:ln>
        </p:spPr>
        <p:txBody>
          <a:bodyPr/>
          <a:p>
            <a:endParaRPr lang="zh-CN" altLang="en-US"/>
          </a:p>
        </p:txBody>
      </p:sp>
      <p:cxnSp>
        <p:nvCxnSpPr>
          <p:cNvPr id="146" name="直接连接符 145"/>
          <p:cNvCxnSpPr/>
          <p:nvPr>
            <p:custDataLst>
              <p:tags r:id="rId20"/>
            </p:custDataLst>
          </p:nvPr>
        </p:nvCxnSpPr>
        <p:spPr>
          <a:xfrm>
            <a:off x="3754438" y="2693988"/>
            <a:ext cx="7667625" cy="0"/>
          </a:xfrm>
          <a:prstGeom prst="line">
            <a:avLst/>
          </a:prstGeom>
          <a:ln w="9525" cap="rnd">
            <a:solidFill>
              <a:srgbClr val="000000">
                <a:lumMod val="50000"/>
                <a:lumOff val="50000"/>
              </a:srgbClr>
            </a:solidFill>
            <a:round/>
            <a:headEnd type="none"/>
            <a:tailEnd type="none" w="med" len="med"/>
          </a:ln>
        </p:spPr>
        <p:style>
          <a:lnRef idx="1">
            <a:srgbClr val="1F74AD"/>
          </a:lnRef>
          <a:fillRef idx="0">
            <a:srgbClr val="1F74AD"/>
          </a:fillRef>
          <a:effectRef idx="0">
            <a:srgbClr val="1F74AD"/>
          </a:effectRef>
          <a:fontRef idx="minor">
            <a:srgbClr val="000000"/>
          </a:fontRef>
        </p:style>
      </p:cxnSp>
      <p:cxnSp>
        <p:nvCxnSpPr>
          <p:cNvPr id="10" name="直接连接符 9"/>
          <p:cNvCxnSpPr/>
          <p:nvPr>
            <p:custDataLst>
              <p:tags r:id="rId21"/>
            </p:custDataLst>
          </p:nvPr>
        </p:nvCxnSpPr>
        <p:spPr>
          <a:xfrm>
            <a:off x="3743325" y="4010025"/>
            <a:ext cx="7704138" cy="0"/>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27" name="文本框 26"/>
          <p:cNvSpPr txBox="1"/>
          <p:nvPr>
            <p:custDataLst>
              <p:tags r:id="rId22"/>
            </p:custDataLst>
          </p:nvPr>
        </p:nvSpPr>
        <p:spPr>
          <a:xfrm>
            <a:off x="4425950" y="3173413"/>
            <a:ext cx="1809750" cy="403225"/>
          </a:xfrm>
          <a:prstGeom prst="rect">
            <a:avLst/>
          </a:prstGeom>
          <a:noFill/>
        </p:spPr>
        <p:txBody>
          <a:bodyPr wrap="square" lIns="90000" tIns="0" rIns="90000" bIns="46800" rtlCol="0">
            <a:normAutofit/>
          </a:bodyPr>
          <a:lstStyle/>
          <a:p>
            <a:pPr>
              <a:lnSpc>
                <a:spcPct val="120000"/>
              </a:lnSpc>
              <a:spcBef>
                <a:spcPts val="0"/>
              </a:spcBef>
              <a:spcAft>
                <a:spcPts val="0"/>
              </a:spcAft>
              <a:buSzPct val="100000"/>
            </a:pPr>
            <a:r>
              <a:rPr lang="zh-CN" altLang="en-US" sz="1600" spc="150" noProof="1" dirty="0">
                <a:solidFill>
                  <a:srgbClr val="000000"/>
                </a:solidFill>
                <a:latin typeface="微软雅黑" panose="020B0503020204020204" charset="-122"/>
                <a:ea typeface="微软雅黑" panose="020B0503020204020204" charset="-122"/>
                <a:cs typeface="+mn-ea"/>
              </a:rPr>
              <a:t>1. 明确职责</a:t>
            </a:r>
            <a:endParaRPr lang="zh-CN" altLang="en-US" sz="1600" spc="150" noProof="1" dirty="0">
              <a:solidFill>
                <a:srgbClr val="000000"/>
              </a:solidFill>
              <a:latin typeface="微软雅黑" panose="020B0503020204020204" charset="-122"/>
              <a:ea typeface="微软雅黑" panose="020B0503020204020204" charset="-122"/>
              <a:cs typeface="+mn-ea"/>
            </a:endParaRPr>
          </a:p>
        </p:txBody>
      </p:sp>
      <p:sp>
        <p:nvSpPr>
          <p:cNvPr id="30" name="椭圆 29"/>
          <p:cNvSpPr/>
          <p:nvPr>
            <p:custDataLst>
              <p:tags r:id="rId23"/>
            </p:custDataLst>
          </p:nvPr>
        </p:nvSpPr>
        <p:spPr>
          <a:xfrm>
            <a:off x="3786188" y="3076575"/>
            <a:ext cx="568325" cy="558800"/>
          </a:xfrm>
          <a:prstGeom prst="ellipse">
            <a:avLst/>
          </a:prstGeom>
          <a:solidFill>
            <a:srgbClr val="00B0F0"/>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z="1200" strike="noStrike" noProof="1" dirty="0">
                <a:latin typeface="微软雅黑" panose="020B0503020204020204" charset="-122"/>
                <a:ea typeface="微软雅黑" panose="020B0503020204020204" charset="-122"/>
              </a:rPr>
              <a:t>01</a:t>
            </a:r>
            <a:endParaRPr lang="en-US" altLang="zh-CN" sz="1200" strike="noStrike" noProof="1" dirty="0">
              <a:latin typeface="微软雅黑" panose="020B0503020204020204" charset="-122"/>
              <a:ea typeface="微软雅黑" panose="020B0503020204020204" charset="-122"/>
            </a:endParaRPr>
          </a:p>
        </p:txBody>
      </p:sp>
      <p:sp>
        <p:nvSpPr>
          <p:cNvPr id="22" name="文本框 21"/>
          <p:cNvSpPr txBox="1"/>
          <p:nvPr>
            <p:custDataLst>
              <p:tags r:id="rId24"/>
            </p:custDataLst>
          </p:nvPr>
        </p:nvSpPr>
        <p:spPr>
          <a:xfrm>
            <a:off x="4446588" y="4546600"/>
            <a:ext cx="1808163" cy="798513"/>
          </a:xfrm>
          <a:prstGeom prst="rect">
            <a:avLst/>
          </a:prstGeom>
          <a:noFill/>
        </p:spPr>
        <p:txBody>
          <a:bodyPr wrap="square" lIns="90000" tIns="0" rIns="90000" bIns="46800" rtlCol="0"/>
          <a:lstStyle/>
          <a:p>
            <a:pPr>
              <a:lnSpc>
                <a:spcPct val="120000"/>
              </a:lnSpc>
            </a:pPr>
            <a:r>
              <a:rPr lang="zh-CN" altLang="en-US" sz="1600" spc="150" noProof="1" dirty="0">
                <a:latin typeface="微软雅黑" panose="020B0503020204020204" charset="-122"/>
                <a:ea typeface="微软雅黑" panose="020B0503020204020204" charset="-122"/>
                <a:cs typeface="+mn-cs"/>
              </a:rPr>
              <a:t>4. 患者死亡及有关问题的处理</a:t>
            </a:r>
            <a:endParaRPr lang="zh-CN" altLang="en-US" sz="1600" spc="150" noProof="1" dirty="0">
              <a:latin typeface="微软雅黑" panose="020B0503020204020204" charset="-122"/>
              <a:ea typeface="微软雅黑" panose="020B0503020204020204" charset="-122"/>
              <a:cs typeface="+mn-cs"/>
            </a:endParaRPr>
          </a:p>
        </p:txBody>
      </p:sp>
      <p:sp>
        <p:nvSpPr>
          <p:cNvPr id="25" name="椭圆 24"/>
          <p:cNvSpPr/>
          <p:nvPr>
            <p:custDataLst>
              <p:tags r:id="rId25"/>
            </p:custDataLst>
          </p:nvPr>
        </p:nvSpPr>
        <p:spPr>
          <a:xfrm>
            <a:off x="3786188" y="4481513"/>
            <a:ext cx="568325" cy="558800"/>
          </a:xfrm>
          <a:prstGeom prst="ellipse">
            <a:avLst/>
          </a:prstGeom>
          <a:solidFill>
            <a:srgbClr val="00818A"/>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z="1200" strike="noStrike" noProof="1" dirty="0">
                <a:solidFill>
                  <a:schemeClr val="bg1"/>
                </a:solidFill>
                <a:latin typeface="微软雅黑" panose="020B0503020204020204" charset="-122"/>
                <a:ea typeface="微软雅黑" panose="020B0503020204020204" charset="-122"/>
              </a:rPr>
              <a:t>04</a:t>
            </a:r>
            <a:endParaRPr lang="en-US" altLang="zh-CN" sz="1200" strike="noStrike" noProof="1" dirty="0">
              <a:solidFill>
                <a:schemeClr val="bg1"/>
              </a:solidFill>
              <a:latin typeface="微软雅黑" panose="020B0503020204020204" charset="-122"/>
              <a:ea typeface="微软雅黑" panose="020B0503020204020204" charset="-122"/>
            </a:endParaRPr>
          </a:p>
        </p:txBody>
      </p:sp>
      <p:cxnSp>
        <p:nvCxnSpPr>
          <p:cNvPr id="11" name="直接连接符 10"/>
          <p:cNvCxnSpPr/>
          <p:nvPr>
            <p:custDataLst>
              <p:tags r:id="rId26"/>
            </p:custDataLst>
          </p:nvPr>
        </p:nvCxnSpPr>
        <p:spPr>
          <a:xfrm>
            <a:off x="6323013" y="2862263"/>
            <a:ext cx="0" cy="2919413"/>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17" name="文本框 16"/>
          <p:cNvSpPr txBox="1"/>
          <p:nvPr>
            <p:custDataLst>
              <p:tags r:id="rId27"/>
            </p:custDataLst>
          </p:nvPr>
        </p:nvSpPr>
        <p:spPr>
          <a:xfrm>
            <a:off x="7092950" y="3070225"/>
            <a:ext cx="1809750" cy="401638"/>
          </a:xfrm>
          <a:prstGeom prst="rect">
            <a:avLst/>
          </a:prstGeom>
          <a:noFill/>
        </p:spPr>
        <p:txBody>
          <a:bodyPr wrap="square" lIns="90000" tIns="0" rIns="90000" bIns="46800" rtlCol="0">
            <a:noAutofit/>
          </a:bodyPr>
          <a:lstStyle/>
          <a:p>
            <a:pPr algn="just">
              <a:lnSpc>
                <a:spcPct val="120000"/>
              </a:lnSpc>
              <a:spcBef>
                <a:spcPts val="0"/>
              </a:spcBef>
              <a:spcAft>
                <a:spcPts val="0"/>
              </a:spcAft>
              <a:buSzPct val="100000"/>
            </a:pPr>
            <a:r>
              <a:rPr lang="zh-CN" altLang="en-US" sz="1600" spc="150" noProof="1" dirty="0">
                <a:solidFill>
                  <a:srgbClr val="000000"/>
                </a:solidFill>
                <a:latin typeface="微软雅黑" panose="020B0503020204020204" charset="-122"/>
                <a:ea typeface="微软雅黑" panose="020B0503020204020204" charset="-122"/>
                <a:cs typeface="+mn-ea"/>
              </a:rPr>
              <a:t>2. 及时、准确、无误、完整地书写临床护理记录</a:t>
            </a:r>
            <a:endParaRPr lang="zh-CN" altLang="en-US" sz="1600" spc="150" noProof="1" dirty="0">
              <a:solidFill>
                <a:srgbClr val="000000"/>
              </a:solidFill>
              <a:latin typeface="微软雅黑" panose="020B0503020204020204" charset="-122"/>
              <a:ea typeface="微软雅黑" panose="020B0503020204020204" charset="-122"/>
              <a:cs typeface="+mn-ea"/>
            </a:endParaRPr>
          </a:p>
        </p:txBody>
      </p:sp>
      <p:sp>
        <p:nvSpPr>
          <p:cNvPr id="20" name="椭圆 19"/>
          <p:cNvSpPr/>
          <p:nvPr>
            <p:custDataLst>
              <p:tags r:id="rId28"/>
            </p:custDataLst>
          </p:nvPr>
        </p:nvSpPr>
        <p:spPr>
          <a:xfrm>
            <a:off x="6523038" y="3076575"/>
            <a:ext cx="569913" cy="558800"/>
          </a:xfrm>
          <a:prstGeom prst="ellipse">
            <a:avLst/>
          </a:prstGeom>
          <a:solidFill>
            <a:srgbClr val="0070C0"/>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z="1200" strike="noStrike" noProof="1" dirty="0">
                <a:latin typeface="微软雅黑" panose="020B0503020204020204" charset="-122"/>
                <a:ea typeface="微软雅黑" panose="020B0503020204020204" charset="-122"/>
              </a:rPr>
              <a:t>02</a:t>
            </a:r>
            <a:endParaRPr lang="en-US" altLang="zh-CN" sz="1200" strike="noStrike" noProof="1" dirty="0">
              <a:latin typeface="微软雅黑" panose="020B0503020204020204" charset="-122"/>
              <a:ea typeface="微软雅黑" panose="020B0503020204020204" charset="-122"/>
            </a:endParaRPr>
          </a:p>
        </p:txBody>
      </p:sp>
      <p:sp>
        <p:nvSpPr>
          <p:cNvPr id="12" name="文本框 11"/>
          <p:cNvSpPr txBox="1"/>
          <p:nvPr>
            <p:custDataLst>
              <p:tags r:id="rId29"/>
            </p:custDataLst>
          </p:nvPr>
        </p:nvSpPr>
        <p:spPr>
          <a:xfrm>
            <a:off x="7201535" y="4546600"/>
            <a:ext cx="1808480" cy="414020"/>
          </a:xfrm>
          <a:prstGeom prst="rect">
            <a:avLst/>
          </a:prstGeom>
          <a:noFill/>
        </p:spPr>
        <p:txBody>
          <a:bodyPr wrap="square" lIns="90000" tIns="0" rIns="90000" bIns="46800" rtlCol="0"/>
          <a:lstStyle/>
          <a:p>
            <a:pPr>
              <a:lnSpc>
                <a:spcPct val="120000"/>
              </a:lnSpc>
            </a:pPr>
            <a:r>
              <a:rPr lang="zh-CN" altLang="en-US" sz="1600" spc="150" noProof="1" dirty="0">
                <a:latin typeface="微软雅黑" panose="020B0503020204020204" charset="-122"/>
                <a:ea typeface="微软雅黑" panose="020B0503020204020204" charset="-122"/>
                <a:cs typeface="+mn-cs"/>
              </a:rPr>
              <a:t>负责人妥善保管。</a:t>
            </a:r>
            <a:endParaRPr lang="zh-CN" altLang="en-US" sz="1600" spc="150" noProof="1" dirty="0">
              <a:latin typeface="微软雅黑" panose="020B0503020204020204" charset="-122"/>
              <a:ea typeface="微软雅黑" panose="020B0503020204020204" charset="-122"/>
              <a:cs typeface="+mn-cs"/>
            </a:endParaRPr>
          </a:p>
        </p:txBody>
      </p:sp>
      <p:sp>
        <p:nvSpPr>
          <p:cNvPr id="15" name="椭圆 14"/>
          <p:cNvSpPr/>
          <p:nvPr>
            <p:custDataLst>
              <p:tags r:id="rId30"/>
            </p:custDataLst>
          </p:nvPr>
        </p:nvSpPr>
        <p:spPr>
          <a:xfrm>
            <a:off x="6523038" y="4481513"/>
            <a:ext cx="569913" cy="558800"/>
          </a:xfrm>
          <a:prstGeom prst="ellipse">
            <a:avLst/>
          </a:prstGeom>
          <a:solidFill>
            <a:srgbClr val="6E58A4"/>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z="1200" strike="noStrike" noProof="1" dirty="0">
                <a:latin typeface="微软雅黑" panose="020B0503020204020204" charset="-122"/>
                <a:ea typeface="微软雅黑" panose="020B0503020204020204" charset="-122"/>
              </a:rPr>
              <a:t>05</a:t>
            </a:r>
            <a:endParaRPr lang="en-US" altLang="zh-CN" sz="1200" strike="noStrike" noProof="1" dirty="0">
              <a:latin typeface="微软雅黑" panose="020B0503020204020204" charset="-122"/>
              <a:ea typeface="微软雅黑" panose="020B0503020204020204" charset="-122"/>
            </a:endParaRPr>
          </a:p>
        </p:txBody>
      </p:sp>
      <p:sp>
        <p:nvSpPr>
          <p:cNvPr id="52" name="文本框 51"/>
          <p:cNvSpPr txBox="1"/>
          <p:nvPr>
            <p:custDataLst>
              <p:tags r:id="rId31"/>
            </p:custDataLst>
          </p:nvPr>
        </p:nvSpPr>
        <p:spPr>
          <a:xfrm>
            <a:off x="9711055" y="3173730"/>
            <a:ext cx="1626235" cy="403225"/>
          </a:xfrm>
          <a:prstGeom prst="rect">
            <a:avLst/>
          </a:prstGeom>
          <a:noFill/>
        </p:spPr>
        <p:txBody>
          <a:bodyPr wrap="square" lIns="90000" tIns="0" rIns="90000" bIns="46800" rtlCol="0">
            <a:noAutofit/>
          </a:bodyPr>
          <a:lstStyle/>
          <a:p>
            <a:pPr>
              <a:lnSpc>
                <a:spcPct val="120000"/>
              </a:lnSpc>
              <a:spcBef>
                <a:spcPts val="0"/>
              </a:spcBef>
              <a:spcAft>
                <a:spcPts val="0"/>
              </a:spcAft>
              <a:buSzPct val="100000"/>
            </a:pPr>
            <a:r>
              <a:rPr lang="zh-CN" altLang="en-US" sz="1600" spc="150" noProof="1" dirty="0">
                <a:solidFill>
                  <a:srgbClr val="000000"/>
                </a:solidFill>
                <a:latin typeface="微软雅黑" panose="020B0503020204020204" charset="-122"/>
                <a:ea typeface="微软雅黑" panose="020B0503020204020204" charset="-122"/>
                <a:cs typeface="+mn-ea"/>
              </a:rPr>
              <a:t>3. 患者入院与出院</a:t>
            </a:r>
            <a:endParaRPr lang="zh-CN" altLang="en-US" sz="1600" spc="150" noProof="1" dirty="0">
              <a:solidFill>
                <a:srgbClr val="000000"/>
              </a:solidFill>
              <a:latin typeface="微软雅黑" panose="020B0503020204020204" charset="-122"/>
              <a:ea typeface="微软雅黑" panose="020B0503020204020204" charset="-122"/>
              <a:cs typeface="+mn-ea"/>
            </a:endParaRPr>
          </a:p>
        </p:txBody>
      </p:sp>
      <p:sp>
        <p:nvSpPr>
          <p:cNvPr id="54" name="椭圆 53"/>
          <p:cNvSpPr/>
          <p:nvPr>
            <p:custDataLst>
              <p:tags r:id="rId32"/>
            </p:custDataLst>
          </p:nvPr>
        </p:nvSpPr>
        <p:spPr>
          <a:xfrm>
            <a:off x="9118600" y="3076575"/>
            <a:ext cx="568325" cy="558800"/>
          </a:xfrm>
          <a:prstGeom prst="ellipse">
            <a:avLst/>
          </a:prstGeom>
          <a:solidFill>
            <a:srgbClr val="005B8A"/>
          </a:solidFill>
          <a:ln w="381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lstStyle>
            <a:defPPr>
              <a:defRPr lang="zh-CN"/>
            </a:defPPr>
            <a:lvl1pPr marL="0" algn="l" defTabSz="913765" rtl="0" eaLnBrk="1" latinLnBrk="0" hangingPunct="1">
              <a:defRPr sz="1800" kern="1200">
                <a:solidFill>
                  <a:sysClr val="window" lastClr="FFFFFF"/>
                </a:solidFill>
              </a:defRPr>
            </a:lvl1pPr>
            <a:lvl2pPr marL="457200" algn="l" defTabSz="913765" rtl="0" eaLnBrk="1" latinLnBrk="0" hangingPunct="1">
              <a:defRPr sz="1800" kern="1200">
                <a:solidFill>
                  <a:sysClr val="window" lastClr="FFFFFF"/>
                </a:solidFill>
              </a:defRPr>
            </a:lvl2pPr>
            <a:lvl3pPr marL="914400" algn="l" defTabSz="913765" rtl="0" eaLnBrk="1" latinLnBrk="0" hangingPunct="1">
              <a:defRPr sz="1800" kern="1200">
                <a:solidFill>
                  <a:sysClr val="window" lastClr="FFFFFF"/>
                </a:solidFill>
              </a:defRPr>
            </a:lvl3pPr>
            <a:lvl4pPr marL="1371600" algn="l" defTabSz="913765" rtl="0" eaLnBrk="1" latinLnBrk="0" hangingPunct="1">
              <a:defRPr sz="1800" kern="1200">
                <a:solidFill>
                  <a:sysClr val="window" lastClr="FFFFFF"/>
                </a:solidFill>
              </a:defRPr>
            </a:lvl4pPr>
            <a:lvl5pPr marL="1828800" algn="l" defTabSz="913765" rtl="0" eaLnBrk="1" latinLnBrk="0" hangingPunct="1">
              <a:defRPr sz="1800" kern="1200">
                <a:solidFill>
                  <a:sysClr val="window" lastClr="FFFFFF"/>
                </a:solidFill>
              </a:defRPr>
            </a:lvl5pPr>
            <a:lvl6pPr marL="2286000" algn="l" defTabSz="913765" rtl="0" eaLnBrk="1" latinLnBrk="0" hangingPunct="1">
              <a:defRPr sz="1800" kern="1200">
                <a:solidFill>
                  <a:sysClr val="window" lastClr="FFFFFF"/>
                </a:solidFill>
              </a:defRPr>
            </a:lvl6pPr>
            <a:lvl7pPr marL="2743200" algn="l" defTabSz="913765" rtl="0" eaLnBrk="1" latinLnBrk="0" hangingPunct="1">
              <a:defRPr sz="1800" kern="1200">
                <a:solidFill>
                  <a:sysClr val="window" lastClr="FFFFFF"/>
                </a:solidFill>
              </a:defRPr>
            </a:lvl7pPr>
            <a:lvl8pPr marL="3200400" algn="l" defTabSz="913765" rtl="0" eaLnBrk="1" latinLnBrk="0" hangingPunct="1">
              <a:defRPr sz="1800" kern="1200">
                <a:solidFill>
                  <a:sysClr val="window" lastClr="FFFFFF"/>
                </a:solidFill>
              </a:defRPr>
            </a:lvl8pPr>
            <a:lvl9pPr marL="3657600" algn="l" defTabSz="913765" rtl="0" eaLnBrk="1" latinLnBrk="0" hangingPunct="1">
              <a:defRPr sz="1800" kern="1200">
                <a:solidFill>
                  <a:sysClr val="window" lastClr="FFFFFF"/>
                </a:solidFill>
              </a:defRPr>
            </a:lvl9pPr>
          </a:lstStyle>
          <a:p>
            <a:pPr algn="ctr" fontAlgn="base">
              <a:lnSpc>
                <a:spcPct val="130000"/>
              </a:lnSpc>
            </a:pPr>
            <a:r>
              <a:rPr lang="en-US" altLang="zh-CN" sz="1200" strike="noStrike" noProof="1" dirty="0">
                <a:latin typeface="微软雅黑" panose="020B0503020204020204" charset="-122"/>
                <a:ea typeface="微软雅黑" panose="020B0503020204020204" charset="-122"/>
              </a:rPr>
              <a:t>03</a:t>
            </a:r>
            <a:endParaRPr lang="en-US" altLang="zh-CN" sz="1200" strike="noStrike" noProof="1" dirty="0">
              <a:latin typeface="微软雅黑" panose="020B0503020204020204" charset="-122"/>
              <a:ea typeface="微软雅黑" panose="020B0503020204020204" charset="-122"/>
            </a:endParaRPr>
          </a:p>
        </p:txBody>
      </p:sp>
      <p:cxnSp>
        <p:nvCxnSpPr>
          <p:cNvPr id="60" name="直接连接符 59"/>
          <p:cNvCxnSpPr/>
          <p:nvPr>
            <p:custDataLst>
              <p:tags r:id="rId33"/>
            </p:custDataLst>
          </p:nvPr>
        </p:nvCxnSpPr>
        <p:spPr>
          <a:xfrm>
            <a:off x="8943975" y="2862263"/>
            <a:ext cx="0" cy="2919413"/>
          </a:xfrm>
          <a:prstGeom prst="line">
            <a:avLst/>
          </a:prstGeom>
          <a:ln w="3175" cap="rnd">
            <a:solidFill>
              <a:sysClr val="window" lastClr="FFFFFF">
                <a:lumMod val="85000"/>
              </a:sysClr>
            </a:solidFill>
            <a:round/>
            <a:headEnd type="none"/>
            <a:tailEnd type="none" w="med" len="med"/>
          </a:ln>
        </p:spPr>
        <p:style>
          <a:lnRef idx="1">
            <a:srgbClr val="1F74AD"/>
          </a:lnRef>
          <a:fillRef idx="0">
            <a:srgbClr val="1F74AD"/>
          </a:fillRef>
          <a:effectRef idx="0">
            <a:srgbClr val="1F74AD"/>
          </a:effectRef>
          <a:fontRef idx="minor">
            <a:srgbClr val="000000"/>
          </a:fontRef>
        </p:style>
      </p:cxnSp>
      <p:sp>
        <p:nvSpPr>
          <p:cNvPr id="2" name="Title 6"/>
          <p:cNvSpPr txBox="1"/>
          <p:nvPr>
            <p:custDataLst>
              <p:tags r:id="rId34"/>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三、护理工作中潜在的法律问题</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728980" y="1069975"/>
            <a:ext cx="8875395" cy="506730"/>
          </a:xfrm>
          <a:prstGeom prst="rect">
            <a:avLst/>
          </a:prstGeom>
          <a:noFill/>
        </p:spPr>
        <p:txBody>
          <a:bodyPr wrap="square" rtlCol="0">
            <a:spAutoFit/>
          </a:bodyPr>
          <a:p>
            <a:pPr algn="just">
              <a:lnSpc>
                <a:spcPct val="150000"/>
              </a:lnSpc>
            </a:pPr>
            <a:r>
              <a:rPr lang="zh-CN" altLang="en-US" b="1">
                <a:solidFill>
                  <a:srgbClr val="1F74AD"/>
                </a:solidFill>
                <a:latin typeface="微软雅黑" panose="020B0503020204020204" charset="-122"/>
                <a:ea typeface="微软雅黑" panose="020B0503020204020204" charset="-122"/>
              </a:rPr>
              <a:t>（二）日常工作中的法律要求</a:t>
            </a:r>
            <a:endParaRPr lang="zh-CN" altLang="en-US" b="1">
              <a:solidFill>
                <a:srgbClr val="1F74AD"/>
              </a:solidFill>
              <a:latin typeface="微软雅黑" panose="020B0503020204020204" charset="-122"/>
              <a:ea typeface="微软雅黑" panose="020B0503020204020204" charset="-122"/>
            </a:endParaRPr>
          </a:p>
        </p:txBody>
      </p:sp>
    </p:spTree>
    <p:custDataLst>
      <p:tags r:id="rId3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0-#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additive="base">
                                        <p:cTn id="17" dur="500" fill="hold"/>
                                        <p:tgtEl>
                                          <p:spTgt spid="52"/>
                                        </p:tgtEl>
                                        <p:attrNameLst>
                                          <p:attrName>ppt_x</p:attrName>
                                        </p:attrNameLst>
                                      </p:cBhvr>
                                      <p:tavLst>
                                        <p:tav tm="0">
                                          <p:val>
                                            <p:strVal val="0-#ppt_w/2"/>
                                          </p:val>
                                        </p:tav>
                                        <p:tav tm="100000">
                                          <p:val>
                                            <p:strVal val="#ppt_x"/>
                                          </p:val>
                                        </p:tav>
                                      </p:tavLst>
                                    </p:anim>
                                    <p:anim calcmode="lin" valueType="num">
                                      <p:cBhvr additive="base">
                                        <p:cTn id="18" dur="500" fill="hold"/>
                                        <p:tgtEl>
                                          <p:spTgt spid="5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0-#ppt_w/2"/>
                                          </p:val>
                                        </p:tav>
                                        <p:tav tm="100000">
                                          <p:val>
                                            <p:strVal val="#ppt_x"/>
                                          </p:val>
                                        </p:tav>
                                      </p:tavLst>
                                    </p:anim>
                                    <p:anim calcmode="lin" valueType="num">
                                      <p:cBhvr additive="base">
                                        <p:cTn id="23" dur="50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7" grpId="0"/>
      <p:bldP spid="52" grpId="0"/>
      <p:bldP spid="22"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784873da7d5dd939555a422eff551ceed9e77a644dba-7A8xtg"/>
          <p:cNvPicPr>
            <a:picLocks noChangeAspect="1"/>
          </p:cNvPicPr>
          <p:nvPr/>
        </p:nvPicPr>
        <p:blipFill>
          <a:blip r:embed="rId1"/>
          <a:srcRect l="12780" t="2600" r="33949" b="13746"/>
          <a:stretch>
            <a:fillRect/>
          </a:stretch>
        </p:blipFill>
        <p:spPr>
          <a:xfrm>
            <a:off x="-15875" y="19685"/>
            <a:ext cx="3674110" cy="6865620"/>
          </a:xfrm>
          <a:prstGeom prst="rect">
            <a:avLst/>
          </a:prstGeom>
        </p:spPr>
      </p:pic>
      <p:sp>
        <p:nvSpPr>
          <p:cNvPr id="3" name="矩形 2"/>
          <p:cNvSpPr/>
          <p:nvPr/>
        </p:nvSpPr>
        <p:spPr>
          <a:xfrm>
            <a:off x="109855" y="132715"/>
            <a:ext cx="3422650" cy="6640195"/>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84250" y="1511935"/>
            <a:ext cx="1452880" cy="3046095"/>
          </a:xfrm>
          <a:prstGeom prst="rect">
            <a:avLst/>
          </a:prstGeom>
          <a:noFill/>
        </p:spPr>
        <p:txBody>
          <a:bodyPr wrap="square" rtlCol="0">
            <a:spAutoFit/>
          </a:bodyPr>
          <a:lstStyle/>
          <a:p>
            <a:r>
              <a:rPr lang="zh-CN" altLang="en-US" sz="9600" b="1">
                <a:solidFill>
                  <a:srgbClr val="5A84AF"/>
                </a:solidFill>
                <a:latin typeface="黑体" panose="02010609060101010101" charset="-122"/>
                <a:ea typeface="黑体" panose="02010609060101010101" charset="-122"/>
              </a:rPr>
              <a:t>目</a:t>
            </a:r>
            <a:endParaRPr lang="zh-CN" altLang="en-US" sz="9600" b="1">
              <a:solidFill>
                <a:srgbClr val="5A84AF"/>
              </a:solidFill>
              <a:latin typeface="黑体" panose="02010609060101010101" charset="-122"/>
              <a:ea typeface="黑体" panose="02010609060101010101" charset="-122"/>
            </a:endParaRPr>
          </a:p>
          <a:p>
            <a:r>
              <a:rPr lang="zh-CN" altLang="en-US" sz="9600" b="1">
                <a:solidFill>
                  <a:srgbClr val="5A84AF"/>
                </a:solidFill>
                <a:latin typeface="黑体" panose="02010609060101010101" charset="-122"/>
                <a:ea typeface="黑体" panose="02010609060101010101" charset="-122"/>
              </a:rPr>
              <a:t>录</a:t>
            </a:r>
            <a:endParaRPr lang="zh-CN" altLang="en-US" sz="9600" b="1">
              <a:solidFill>
                <a:srgbClr val="5A84AF"/>
              </a:solidFill>
              <a:latin typeface="黑体" panose="02010609060101010101" charset="-122"/>
              <a:ea typeface="黑体" panose="02010609060101010101" charset="-122"/>
            </a:endParaRPr>
          </a:p>
        </p:txBody>
      </p:sp>
      <p:grpSp>
        <p:nvGrpSpPr>
          <p:cNvPr id="17" name="组合 16"/>
          <p:cNvGrpSpPr/>
          <p:nvPr/>
        </p:nvGrpSpPr>
        <p:grpSpPr>
          <a:xfrm>
            <a:off x="3968022" y="444232"/>
            <a:ext cx="3498580" cy="540000"/>
            <a:chOff x="1397186" y="3857714"/>
            <a:chExt cx="4055189" cy="549605"/>
          </a:xfrm>
        </p:grpSpPr>
        <p:sp>
          <p:nvSpPr>
            <p:cNvPr id="5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a:t>
              </a:r>
              <a:r>
                <a:rPr lang="zh-CN" altLang="en-US" sz="1800" dirty="0" smtClean="0">
                  <a:solidFill>
                    <a:schemeClr val="bg1"/>
                  </a:solidFill>
                  <a:uFillTx/>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55" name="矩形 5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rPr>
                <a:t>绪论</a:t>
              </a:r>
              <a:endParaRPr lang="zh-CN" altLang="en-US" sz="1600" b="1">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8" name="组合 17"/>
          <p:cNvGrpSpPr/>
          <p:nvPr/>
        </p:nvGrpSpPr>
        <p:grpSpPr>
          <a:xfrm>
            <a:off x="7990570" y="444232"/>
            <a:ext cx="3698922" cy="540000"/>
            <a:chOff x="1397186" y="3857714"/>
            <a:chExt cx="4225649" cy="549605"/>
          </a:xfrm>
        </p:grpSpPr>
        <p:sp>
          <p:nvSpPr>
            <p:cNvPr id="20"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第二章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1" name="矩形 20"/>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中国</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卫生法律法规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3" name="组合 22"/>
          <p:cNvGrpSpPr/>
          <p:nvPr/>
        </p:nvGrpSpPr>
        <p:grpSpPr>
          <a:xfrm>
            <a:off x="3968022" y="1353807"/>
            <a:ext cx="3498580" cy="540000"/>
            <a:chOff x="1397186" y="3857714"/>
            <a:chExt cx="4225649" cy="549605"/>
          </a:xfrm>
        </p:grpSpPr>
        <p:sp>
          <p:nvSpPr>
            <p:cNvPr id="24"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第三章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5" name="矩形 24"/>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医学</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社会组织法律法规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6" name="组合 25"/>
          <p:cNvGrpSpPr/>
          <p:nvPr/>
        </p:nvGrpSpPr>
        <p:grpSpPr>
          <a:xfrm>
            <a:off x="7990570" y="1353807"/>
            <a:ext cx="3698922" cy="540000"/>
            <a:chOff x="1397186" y="3857714"/>
            <a:chExt cx="4055189" cy="549605"/>
          </a:xfrm>
        </p:grpSpPr>
        <p:sp>
          <p:nvSpPr>
            <p:cNvPr id="27"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第四章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28" name="矩形 27"/>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医疗</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机构管理法律法规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29" name="组合 28"/>
          <p:cNvGrpSpPr/>
          <p:nvPr/>
        </p:nvGrpSpPr>
        <p:grpSpPr>
          <a:xfrm>
            <a:off x="3968022" y="2271878"/>
            <a:ext cx="3498580" cy="540000"/>
            <a:chOff x="1397186" y="3857714"/>
            <a:chExt cx="4055189" cy="549605"/>
          </a:xfrm>
        </p:grpSpPr>
        <p:sp>
          <p:nvSpPr>
            <p:cNvPr id="31"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第五章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3" name="矩形 32"/>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护士</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管理法律制度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4" name="组合 33"/>
          <p:cNvGrpSpPr/>
          <p:nvPr/>
        </p:nvGrpSpPr>
        <p:grpSpPr>
          <a:xfrm>
            <a:off x="7990570" y="2271878"/>
            <a:ext cx="3698922" cy="540000"/>
            <a:chOff x="1397186" y="3857714"/>
            <a:chExt cx="4225649" cy="549605"/>
          </a:xfrm>
        </p:grpSpPr>
        <p:sp>
          <p:nvSpPr>
            <p:cNvPr id="3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第六章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6" name="矩形 3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法律关系</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37" name="组合 36"/>
          <p:cNvGrpSpPr/>
          <p:nvPr/>
        </p:nvGrpSpPr>
        <p:grpSpPr>
          <a:xfrm>
            <a:off x="7990570" y="3201277"/>
            <a:ext cx="3698922" cy="540000"/>
            <a:chOff x="1397186" y="3857714"/>
            <a:chExt cx="4055189" cy="549605"/>
          </a:xfrm>
        </p:grpSpPr>
        <p:sp>
          <p:nvSpPr>
            <p:cNvPr id="3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第八章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39" name="矩形 38"/>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执</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业医师法律法规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0" name="组合 39"/>
          <p:cNvGrpSpPr/>
          <p:nvPr/>
        </p:nvGrpSpPr>
        <p:grpSpPr>
          <a:xfrm>
            <a:off x="4008027" y="3201277"/>
            <a:ext cx="3498580" cy="540000"/>
            <a:chOff x="1397186" y="3857714"/>
            <a:chExt cx="4225649" cy="549605"/>
          </a:xfrm>
        </p:grpSpPr>
        <p:sp>
          <p:nvSpPr>
            <p:cNvPr id="41"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第七章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2" name="矩形 41"/>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护理</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行为法律风险管理制度</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3" name="组合 42"/>
          <p:cNvGrpSpPr/>
          <p:nvPr/>
        </p:nvGrpSpPr>
        <p:grpSpPr>
          <a:xfrm>
            <a:off x="3989612" y="4091547"/>
            <a:ext cx="3498580" cy="540000"/>
            <a:chOff x="1397186" y="3857714"/>
            <a:chExt cx="4055189" cy="549605"/>
          </a:xfrm>
        </p:grpSpPr>
        <p:sp>
          <p:nvSpPr>
            <p:cNvPr id="44"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第九章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45" name="矩形 44"/>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药品管理法律法规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4" name="组合 3"/>
          <p:cNvGrpSpPr/>
          <p:nvPr/>
        </p:nvGrpSpPr>
        <p:grpSpPr>
          <a:xfrm>
            <a:off x="7990570" y="4091547"/>
            <a:ext cx="3698922" cy="540000"/>
            <a:chOff x="1397186" y="3857714"/>
            <a:chExt cx="4225649" cy="549605"/>
          </a:xfrm>
        </p:grpSpPr>
        <p:sp>
          <p:nvSpPr>
            <p:cNvPr id="5"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6" name="矩形 5"/>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突发</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公共卫生事件与灾害事故应急处理法律法规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7" name="组合 6"/>
          <p:cNvGrpSpPr/>
          <p:nvPr/>
        </p:nvGrpSpPr>
        <p:grpSpPr>
          <a:xfrm>
            <a:off x="7990570" y="4981817"/>
            <a:ext cx="3698922" cy="540000"/>
            <a:chOff x="1397186" y="3857714"/>
            <a:chExt cx="4055189" cy="549605"/>
          </a:xfrm>
        </p:grpSpPr>
        <p:sp>
          <p:nvSpPr>
            <p:cNvPr id="8"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二章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10" name="矩形 9"/>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献血</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11" name="组合 10"/>
          <p:cNvGrpSpPr/>
          <p:nvPr/>
        </p:nvGrpSpPr>
        <p:grpSpPr>
          <a:xfrm>
            <a:off x="4008027" y="4981817"/>
            <a:ext cx="3498580" cy="540000"/>
            <a:chOff x="1397186" y="3857714"/>
            <a:chExt cx="4225649" cy="549605"/>
          </a:xfrm>
        </p:grpSpPr>
        <p:sp>
          <p:nvSpPr>
            <p:cNvPr id="12"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一章</a:t>
              </a:r>
              <a:endParaRPr lang="zh-CN" altLang="en-US" sz="1800" dirty="0">
                <a:solidFill>
                  <a:schemeClr val="bg1"/>
                </a:solidFill>
                <a:uFillTx/>
                <a:latin typeface="华文细黑" panose="02010600040101010101" charset="-122"/>
                <a:ea typeface="字魂70号-灵悦黑体"/>
                <a:sym typeface="华文细黑" panose="02010600040101010101" charset="-122"/>
              </a:endParaRPr>
            </a:p>
          </p:txBody>
        </p:sp>
        <p:sp>
          <p:nvSpPr>
            <p:cNvPr id="13" name="矩形 12"/>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传染病</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防治法律法规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2" name="组合 51"/>
          <p:cNvGrpSpPr/>
          <p:nvPr/>
        </p:nvGrpSpPr>
        <p:grpSpPr>
          <a:xfrm>
            <a:off x="3989612" y="5904616"/>
            <a:ext cx="3498580" cy="540000"/>
            <a:chOff x="1397186" y="3857714"/>
            <a:chExt cx="4055189" cy="549605"/>
          </a:xfrm>
        </p:grpSpPr>
        <p:sp>
          <p:nvSpPr>
            <p:cNvPr id="53" name="_14"/>
            <p:cNvSpPr txBox="1">
              <a:spLocks noChangeArrowheads="1"/>
            </p:cNvSpPr>
            <p:nvPr/>
          </p:nvSpPr>
          <p:spPr bwMode="auto">
            <a:xfrm>
              <a:off x="1397186" y="3857714"/>
              <a:ext cx="1123680" cy="549605"/>
            </a:xfrm>
            <a:prstGeom prst="rect">
              <a:avLst/>
            </a:prstGeom>
            <a:solidFill>
              <a:srgbClr val="8EC0B9"/>
            </a:solidFill>
            <a:ln w="9525">
              <a:no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三章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6" name="矩形 55"/>
            <p:cNvSpPr/>
            <p:nvPr/>
          </p:nvSpPr>
          <p:spPr bwMode="auto">
            <a:xfrm>
              <a:off x="2597287" y="3857714"/>
              <a:ext cx="2855088" cy="549605"/>
            </a:xfrm>
            <a:prstGeom prst="rect">
              <a:avLst/>
            </a:prstGeom>
            <a:noFill/>
            <a:ln w="19050">
              <a:solidFill>
                <a:srgbClr val="8EC0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中医药</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grpSp>
        <p:nvGrpSpPr>
          <p:cNvPr id="57" name="组合 56"/>
          <p:cNvGrpSpPr/>
          <p:nvPr/>
        </p:nvGrpSpPr>
        <p:grpSpPr>
          <a:xfrm>
            <a:off x="7990570" y="5904616"/>
            <a:ext cx="3698922" cy="540000"/>
            <a:chOff x="1397186" y="3857714"/>
            <a:chExt cx="4225649" cy="549605"/>
          </a:xfrm>
        </p:grpSpPr>
        <p:sp>
          <p:nvSpPr>
            <p:cNvPr id="58" name="_14"/>
            <p:cNvSpPr txBox="1">
              <a:spLocks noChangeArrowheads="1"/>
            </p:cNvSpPr>
            <p:nvPr/>
          </p:nvSpPr>
          <p:spPr bwMode="auto">
            <a:xfrm>
              <a:off x="1397186" y="3857714"/>
              <a:ext cx="1123680" cy="549605"/>
            </a:xfrm>
            <a:prstGeom prst="rect">
              <a:avLst/>
            </a:prstGeom>
            <a:solidFill>
              <a:srgbClr val="F3B96D"/>
            </a:solidFill>
            <a:ln w="9525">
              <a:solidFill>
                <a:srgbClr val="F3B96D"/>
              </a:solidFill>
              <a:miter lim="800000"/>
            </a:ln>
            <a:effectLst/>
          </p:spPr>
          <p:txBody>
            <a:bodyPr vert="horz" wrap="square" lIns="68567" tIns="34283" rIns="68567" bIns="34283"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charset="-122"/>
                </a:defRPr>
              </a:lvl9pPr>
            </a:lstStyle>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第十</a:t>
              </a:r>
              <a:endParaRPr lang="en-US" altLang="zh-CN" sz="1800" dirty="0" smtClean="0">
                <a:solidFill>
                  <a:schemeClr val="bg1"/>
                </a:solidFill>
                <a:latin typeface="华文细黑" panose="02010600040101010101" charset="-122"/>
                <a:ea typeface="字魂70号-灵悦黑体"/>
                <a:sym typeface="华文细黑" panose="02010600040101010101" charset="-122"/>
              </a:endParaRPr>
            </a:p>
            <a:p>
              <a:pPr algn="ctr"/>
              <a:r>
                <a:rPr lang="zh-CN" altLang="en-US" sz="1800" dirty="0" smtClean="0">
                  <a:solidFill>
                    <a:schemeClr val="bg1"/>
                  </a:solidFill>
                  <a:latin typeface="华文细黑" panose="02010600040101010101" charset="-122"/>
                  <a:ea typeface="字魂70号-灵悦黑体"/>
                  <a:sym typeface="华文细黑" panose="02010600040101010101" charset="-122"/>
                </a:rPr>
                <a:t>四章</a:t>
              </a:r>
              <a:endParaRPr lang="zh-CN" altLang="en-US" sz="1800" dirty="0">
                <a:solidFill>
                  <a:schemeClr val="bg1"/>
                </a:solidFill>
                <a:latin typeface="华文细黑" panose="02010600040101010101" charset="-122"/>
                <a:ea typeface="字魂70号-灵悦黑体"/>
                <a:sym typeface="华文细黑" panose="02010600040101010101" charset="-122"/>
              </a:endParaRPr>
            </a:p>
          </p:txBody>
        </p:sp>
        <p:sp>
          <p:nvSpPr>
            <p:cNvPr id="59" name="矩形 58"/>
            <p:cNvSpPr/>
            <p:nvPr/>
          </p:nvSpPr>
          <p:spPr bwMode="auto">
            <a:xfrm>
              <a:off x="2597135" y="3857714"/>
              <a:ext cx="3025700" cy="549589"/>
            </a:xfrm>
            <a:prstGeom prst="rect">
              <a:avLst/>
            </a:prstGeom>
            <a:noFill/>
            <a:ln w="19050">
              <a:solidFill>
                <a:srgbClr val="F3B96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母</a:t>
              </a:r>
              <a:r>
                <a:rPr lang="zh-CN" altLang="en-US" sz="1600" b="1" dirty="0" smtClean="0">
                  <a:solidFill>
                    <a:schemeClr val="tx1"/>
                  </a:solidFill>
                  <a:latin typeface="微软雅黑" panose="020B0503020204020204" charset="-122"/>
                  <a:ea typeface="微软雅黑" panose="020B0503020204020204" charset="-122"/>
                  <a:cs typeface="黑体" panose="02010609060101010101" charset="-122"/>
                  <a:sym typeface="+mn-ea"/>
                </a:rPr>
                <a:t>婴保健法律法规</a:t>
              </a:r>
              <a:endParaRPr lang="zh-CN" altLang="en-US" sz="1600" b="1" dirty="0">
                <a:solidFill>
                  <a:schemeClr val="tx1"/>
                </a:solidFill>
                <a:latin typeface="微软雅黑" panose="020B0503020204020204" charset="-122"/>
                <a:ea typeface="微软雅黑" panose="020B0503020204020204" charset="-122"/>
                <a:cs typeface="黑体" panose="02010609060101010101"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par>
                          <p:cTn id="8" fill="hold">
                            <p:stCondLst>
                              <p:cond delay="2000"/>
                            </p:stCondLst>
                            <p:childTnLst>
                              <p:par>
                                <p:cTn id="9" presetID="1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childTnLst>
                          </p:cTn>
                        </p:par>
                        <p:par>
                          <p:cTn id="13" fill="hold">
                            <p:stCondLst>
                              <p:cond delay="2500"/>
                            </p:stCondLst>
                            <p:childTnLst>
                              <p:par>
                                <p:cTn id="14" presetID="1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p:tgtEl>
                                          <p:spTgt spid="18"/>
                                        </p:tgtEl>
                                        <p:attrNameLst>
                                          <p:attrName>ppt_x</p:attrName>
                                        </p:attrNameLst>
                                      </p:cBhvr>
                                      <p:tavLst>
                                        <p:tav tm="0">
                                          <p:val>
                                            <p:strVal val="#ppt_x-#ppt_w*1.125000"/>
                                          </p:val>
                                        </p:tav>
                                        <p:tav tm="100000">
                                          <p:val>
                                            <p:strVal val="#ppt_x"/>
                                          </p:val>
                                        </p:tav>
                                      </p:tavLst>
                                    </p:anim>
                                    <p:animEffect transition="in" filter="wipe(right)">
                                      <p:cBhvr>
                                        <p:cTn id="17" dur="500"/>
                                        <p:tgtEl>
                                          <p:spTgt spid="18"/>
                                        </p:tgtEl>
                                      </p:cBhvr>
                                    </p:animEffect>
                                  </p:childTnLst>
                                </p:cTn>
                              </p:par>
                            </p:childTnLst>
                          </p:cTn>
                        </p:par>
                        <p:par>
                          <p:cTn id="18" fill="hold">
                            <p:stCondLst>
                              <p:cond delay="3000"/>
                            </p:stCondLst>
                            <p:childTnLst>
                              <p:par>
                                <p:cTn id="19" presetID="1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ppt_x</p:attrName>
                                        </p:attrNameLst>
                                      </p:cBhvr>
                                      <p:tavLst>
                                        <p:tav tm="0">
                                          <p:val>
                                            <p:strVal val="#ppt_x-#ppt_w*1.125000"/>
                                          </p:val>
                                        </p:tav>
                                        <p:tav tm="100000">
                                          <p:val>
                                            <p:strVal val="#ppt_x"/>
                                          </p:val>
                                        </p:tav>
                                      </p:tavLst>
                                    </p:anim>
                                    <p:animEffect transition="in" filter="wipe(right)">
                                      <p:cBhvr>
                                        <p:cTn id="22" dur="500"/>
                                        <p:tgtEl>
                                          <p:spTgt spid="23"/>
                                        </p:tgtEl>
                                      </p:cBhvr>
                                    </p:animEffect>
                                  </p:childTnLst>
                                </p:cTn>
                              </p:par>
                            </p:childTnLst>
                          </p:cTn>
                        </p:par>
                        <p:par>
                          <p:cTn id="23" fill="hold">
                            <p:stCondLst>
                              <p:cond delay="3500"/>
                            </p:stCondLst>
                            <p:childTnLst>
                              <p:par>
                                <p:cTn id="24" presetID="1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p:tgtEl>
                                          <p:spTgt spid="26"/>
                                        </p:tgtEl>
                                        <p:attrNameLst>
                                          <p:attrName>ppt_x</p:attrName>
                                        </p:attrNameLst>
                                      </p:cBhvr>
                                      <p:tavLst>
                                        <p:tav tm="0">
                                          <p:val>
                                            <p:strVal val="#ppt_x-#ppt_w*1.125000"/>
                                          </p:val>
                                        </p:tav>
                                        <p:tav tm="100000">
                                          <p:val>
                                            <p:strVal val="#ppt_x"/>
                                          </p:val>
                                        </p:tav>
                                      </p:tavLst>
                                    </p:anim>
                                    <p:animEffect transition="in" filter="wipe(right)">
                                      <p:cBhvr>
                                        <p:cTn id="27" dur="500"/>
                                        <p:tgtEl>
                                          <p:spTgt spid="26"/>
                                        </p:tgtEl>
                                      </p:cBhvr>
                                    </p:animEffect>
                                  </p:childTnLst>
                                </p:cTn>
                              </p:par>
                            </p:childTnLst>
                          </p:cTn>
                        </p:par>
                        <p:par>
                          <p:cTn id="28" fill="hold">
                            <p:stCondLst>
                              <p:cond delay="4000"/>
                            </p:stCondLst>
                            <p:childTnLst>
                              <p:par>
                                <p:cTn id="29" presetID="1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p:tgtEl>
                                          <p:spTgt spid="29"/>
                                        </p:tgtEl>
                                        <p:attrNameLst>
                                          <p:attrName>ppt_x</p:attrName>
                                        </p:attrNameLst>
                                      </p:cBhvr>
                                      <p:tavLst>
                                        <p:tav tm="0">
                                          <p:val>
                                            <p:strVal val="#ppt_x-#ppt_w*1.125000"/>
                                          </p:val>
                                        </p:tav>
                                        <p:tav tm="100000">
                                          <p:val>
                                            <p:strVal val="#ppt_x"/>
                                          </p:val>
                                        </p:tav>
                                      </p:tavLst>
                                    </p:anim>
                                    <p:animEffect transition="in" filter="wipe(right)">
                                      <p:cBhvr>
                                        <p:cTn id="32" dur="500"/>
                                        <p:tgtEl>
                                          <p:spTgt spid="29"/>
                                        </p:tgtEl>
                                      </p:cBhvr>
                                    </p:animEffect>
                                  </p:childTnLst>
                                </p:cTn>
                              </p:par>
                            </p:childTnLst>
                          </p:cTn>
                        </p:par>
                        <p:par>
                          <p:cTn id="33" fill="hold">
                            <p:stCondLst>
                              <p:cond delay="4500"/>
                            </p:stCondLst>
                            <p:childTnLst>
                              <p:par>
                                <p:cTn id="34" presetID="12" presetClass="entr" presetSubtype="8"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par>
                          <p:cTn id="38" fill="hold">
                            <p:stCondLst>
                              <p:cond delay="5000"/>
                            </p:stCondLst>
                            <p:childTnLst>
                              <p:par>
                                <p:cTn id="39" presetID="12" presetClass="entr" presetSubtype="8"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right)">
                                      <p:cBhvr>
                                        <p:cTn id="42" dur="500"/>
                                        <p:tgtEl>
                                          <p:spTgt spid="40"/>
                                        </p:tgtEl>
                                      </p:cBhvr>
                                    </p:animEffect>
                                  </p:childTnLst>
                                </p:cTn>
                              </p:par>
                            </p:childTnLst>
                          </p:cTn>
                        </p:par>
                        <p:par>
                          <p:cTn id="43" fill="hold">
                            <p:stCondLst>
                              <p:cond delay="5500"/>
                            </p:stCondLst>
                            <p:childTnLst>
                              <p:par>
                                <p:cTn id="44" presetID="12" presetClass="entr" presetSubtype="8"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p:tgtEl>
                                          <p:spTgt spid="37"/>
                                        </p:tgtEl>
                                        <p:attrNameLst>
                                          <p:attrName>ppt_x</p:attrName>
                                        </p:attrNameLst>
                                      </p:cBhvr>
                                      <p:tavLst>
                                        <p:tav tm="0">
                                          <p:val>
                                            <p:strVal val="#ppt_x-#ppt_w*1.125000"/>
                                          </p:val>
                                        </p:tav>
                                        <p:tav tm="100000">
                                          <p:val>
                                            <p:strVal val="#ppt_x"/>
                                          </p:val>
                                        </p:tav>
                                      </p:tavLst>
                                    </p:anim>
                                    <p:animEffect transition="in" filter="wipe(right)">
                                      <p:cBhvr>
                                        <p:cTn id="47" dur="500"/>
                                        <p:tgtEl>
                                          <p:spTgt spid="37"/>
                                        </p:tgtEl>
                                      </p:cBhvr>
                                    </p:animEffect>
                                  </p:childTnLst>
                                </p:cTn>
                              </p:par>
                            </p:childTnLst>
                          </p:cTn>
                        </p:par>
                        <p:par>
                          <p:cTn id="48" fill="hold">
                            <p:stCondLst>
                              <p:cond delay="6000"/>
                            </p:stCondLst>
                            <p:childTnLst>
                              <p:par>
                                <p:cTn id="49" presetID="1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p:tgtEl>
                                          <p:spTgt spid="43"/>
                                        </p:tgtEl>
                                        <p:attrNameLst>
                                          <p:attrName>ppt_x</p:attrName>
                                        </p:attrNameLst>
                                      </p:cBhvr>
                                      <p:tavLst>
                                        <p:tav tm="0">
                                          <p:val>
                                            <p:strVal val="#ppt_x-#ppt_w*1.125000"/>
                                          </p:val>
                                        </p:tav>
                                        <p:tav tm="100000">
                                          <p:val>
                                            <p:strVal val="#ppt_x"/>
                                          </p:val>
                                        </p:tav>
                                      </p:tavLst>
                                    </p:anim>
                                    <p:animEffect transition="in" filter="wipe(right)">
                                      <p:cBhvr>
                                        <p:cTn id="52" dur="500"/>
                                        <p:tgtEl>
                                          <p:spTgt spid="43"/>
                                        </p:tgtEl>
                                      </p:cBhvr>
                                    </p:animEffect>
                                  </p:childTnLst>
                                </p:cTn>
                              </p:par>
                            </p:childTnLst>
                          </p:cTn>
                        </p:par>
                        <p:par>
                          <p:cTn id="53" fill="hold">
                            <p:stCondLst>
                              <p:cond delay="6500"/>
                            </p:stCondLst>
                            <p:childTnLst>
                              <p:par>
                                <p:cTn id="54" presetID="12" presetClass="entr" presetSubtype="8"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p:tgtEl>
                                          <p:spTgt spid="4"/>
                                        </p:tgtEl>
                                        <p:attrNameLst>
                                          <p:attrName>ppt_x</p:attrName>
                                        </p:attrNameLst>
                                      </p:cBhvr>
                                      <p:tavLst>
                                        <p:tav tm="0">
                                          <p:val>
                                            <p:strVal val="#ppt_x-#ppt_w*1.125000"/>
                                          </p:val>
                                        </p:tav>
                                        <p:tav tm="100000">
                                          <p:val>
                                            <p:strVal val="#ppt_x"/>
                                          </p:val>
                                        </p:tav>
                                      </p:tavLst>
                                    </p:anim>
                                    <p:animEffect transition="in" filter="wipe(right)">
                                      <p:cBhvr>
                                        <p:cTn id="57" dur="500"/>
                                        <p:tgtEl>
                                          <p:spTgt spid="4"/>
                                        </p:tgtEl>
                                      </p:cBhvr>
                                    </p:animEffect>
                                  </p:childTnLst>
                                </p:cTn>
                              </p:par>
                            </p:childTnLst>
                          </p:cTn>
                        </p:par>
                        <p:par>
                          <p:cTn id="58" fill="hold">
                            <p:stCondLst>
                              <p:cond delay="7000"/>
                            </p:stCondLst>
                            <p:childTnLst>
                              <p:par>
                                <p:cTn id="59" presetID="12" presetClass="entr" presetSubtype="8"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p:tgtEl>
                                          <p:spTgt spid="11"/>
                                        </p:tgtEl>
                                        <p:attrNameLst>
                                          <p:attrName>ppt_x</p:attrName>
                                        </p:attrNameLst>
                                      </p:cBhvr>
                                      <p:tavLst>
                                        <p:tav tm="0">
                                          <p:val>
                                            <p:strVal val="#ppt_x-#ppt_w*1.125000"/>
                                          </p:val>
                                        </p:tav>
                                        <p:tav tm="100000">
                                          <p:val>
                                            <p:strVal val="#ppt_x"/>
                                          </p:val>
                                        </p:tav>
                                      </p:tavLst>
                                    </p:anim>
                                    <p:animEffect transition="in" filter="wipe(right)">
                                      <p:cBhvr>
                                        <p:cTn id="62" dur="500"/>
                                        <p:tgtEl>
                                          <p:spTgt spid="11"/>
                                        </p:tgtEl>
                                      </p:cBhvr>
                                    </p:animEffect>
                                  </p:childTnLst>
                                </p:cTn>
                              </p:par>
                            </p:childTnLst>
                          </p:cTn>
                        </p:par>
                        <p:par>
                          <p:cTn id="63" fill="hold">
                            <p:stCondLst>
                              <p:cond delay="7500"/>
                            </p:stCondLst>
                            <p:childTnLst>
                              <p:par>
                                <p:cTn id="64" presetID="12" presetClass="entr" presetSubtype="8"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p:tgtEl>
                                          <p:spTgt spid="7"/>
                                        </p:tgtEl>
                                        <p:attrNameLst>
                                          <p:attrName>ppt_x</p:attrName>
                                        </p:attrNameLst>
                                      </p:cBhvr>
                                      <p:tavLst>
                                        <p:tav tm="0">
                                          <p:val>
                                            <p:strVal val="#ppt_x-#ppt_w*1.125000"/>
                                          </p:val>
                                        </p:tav>
                                        <p:tav tm="100000">
                                          <p:val>
                                            <p:strVal val="#ppt_x"/>
                                          </p:val>
                                        </p:tav>
                                      </p:tavLst>
                                    </p:anim>
                                    <p:animEffect transition="in" filter="wipe(right)">
                                      <p:cBhvr>
                                        <p:cTn id="67" dur="500"/>
                                        <p:tgtEl>
                                          <p:spTgt spid="7"/>
                                        </p:tgtEl>
                                      </p:cBhvr>
                                    </p:animEffect>
                                  </p:childTnLst>
                                </p:cTn>
                              </p:par>
                            </p:childTnLst>
                          </p:cTn>
                        </p:par>
                        <p:par>
                          <p:cTn id="68" fill="hold">
                            <p:stCondLst>
                              <p:cond delay="8000"/>
                            </p:stCondLst>
                            <p:childTnLst>
                              <p:par>
                                <p:cTn id="69" presetID="12" presetClass="entr" presetSubtype="8"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p:tgtEl>
                                          <p:spTgt spid="52"/>
                                        </p:tgtEl>
                                        <p:attrNameLst>
                                          <p:attrName>ppt_x</p:attrName>
                                        </p:attrNameLst>
                                      </p:cBhvr>
                                      <p:tavLst>
                                        <p:tav tm="0">
                                          <p:val>
                                            <p:strVal val="#ppt_x-#ppt_w*1.125000"/>
                                          </p:val>
                                        </p:tav>
                                        <p:tav tm="100000">
                                          <p:val>
                                            <p:strVal val="#ppt_x"/>
                                          </p:val>
                                        </p:tav>
                                      </p:tavLst>
                                    </p:anim>
                                    <p:animEffect transition="in" filter="wipe(right)">
                                      <p:cBhvr>
                                        <p:cTn id="72" dur="500"/>
                                        <p:tgtEl>
                                          <p:spTgt spid="52"/>
                                        </p:tgtEl>
                                      </p:cBhvr>
                                    </p:animEffect>
                                  </p:childTnLst>
                                </p:cTn>
                              </p:par>
                            </p:childTnLst>
                          </p:cTn>
                        </p:par>
                        <p:par>
                          <p:cTn id="73" fill="hold">
                            <p:stCondLst>
                              <p:cond delay="8500"/>
                            </p:stCondLst>
                            <p:childTnLst>
                              <p:par>
                                <p:cTn id="74" presetID="12" presetClass="entr" presetSubtype="8" fill="hold" nodeType="afterEffect">
                                  <p:stCondLst>
                                    <p:cond delay="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p:tgtEl>
                                          <p:spTgt spid="57"/>
                                        </p:tgtEl>
                                        <p:attrNameLst>
                                          <p:attrName>ppt_x</p:attrName>
                                        </p:attrNameLst>
                                      </p:cBhvr>
                                      <p:tavLst>
                                        <p:tav tm="0">
                                          <p:val>
                                            <p:strVal val="#ppt_x-#ppt_w*1.125000"/>
                                          </p:val>
                                        </p:tav>
                                        <p:tav tm="100000">
                                          <p:val>
                                            <p:strVal val="#ppt_x"/>
                                          </p:val>
                                        </p:tav>
                                      </p:tavLst>
                                    </p:anim>
                                    <p:animEffect transition="in" filter="wipe(right)">
                                      <p:cBhvr>
                                        <p:cTn id="7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57705"/>
            <a:ext cx="8014335" cy="388112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790315" y="2232025"/>
            <a:ext cx="7417435" cy="341503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（三）护生的法律责任</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护生进入临床实习前，应该明确自己的法定职责范围。护生及未取得执业护士资格者，只能在执业护士的严密监督和指导下，从事部分护理工作。如果在执业护士的指导下，护生因操作不当发生差错或事故时，护生本人要负部分责任，同时其带教护士也要负法律责任。但如果未经带教护士批准，擅自操作造成患者的损害，则要独立承担相应的法律责任。所以，护生进入临床实习前，应该明确自己法定的职责范围，认真按照护理法规行事。</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三、护理工作中潜在的法律问题</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六边形 4"/>
          <p:cNvSpPr/>
          <p:nvPr/>
        </p:nvSpPr>
        <p:spPr>
          <a:xfrm>
            <a:off x="882015" y="3155950"/>
            <a:ext cx="1938655" cy="1567180"/>
          </a:xfrm>
          <a:prstGeom prst="hexagon">
            <a:avLst/>
          </a:prstGeom>
          <a:solidFill>
            <a:srgbClr val="2E75B6"/>
          </a:solidFill>
          <a:ln>
            <a:no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3200" b="1" dirty="0">
              <a:cs typeface="+mn-ea"/>
              <a:sym typeface="+mn-lt"/>
            </a:endParaRPr>
          </a:p>
        </p:txBody>
      </p:sp>
      <p:cxnSp>
        <p:nvCxnSpPr>
          <p:cNvPr id="8" name="直接箭头连接符 7"/>
          <p:cNvCxnSpPr>
            <a:stCxn id="5" idx="0"/>
          </p:cNvCxnSpPr>
          <p:nvPr/>
        </p:nvCxnSpPr>
        <p:spPr>
          <a:xfrm>
            <a:off x="2820670" y="3939540"/>
            <a:ext cx="568325" cy="9525"/>
          </a:xfrm>
          <a:prstGeom prst="straightConnector1">
            <a:avLst/>
          </a:prstGeom>
          <a:ln>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388995" y="1957705"/>
            <a:ext cx="8014335" cy="3881120"/>
          </a:xfrm>
          <a:prstGeom prst="rect">
            <a:avLst/>
          </a:prstGeom>
          <a:solidFill>
            <a:schemeClr val="accent1">
              <a:lumMod val="20000"/>
              <a:lumOff val="8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59" tIns="45729" rIns="91459" bIns="45729" rtlCol="0" anchor="ctr"/>
          <a:lstStyle/>
          <a:p>
            <a:pPr algn="ctr"/>
            <a:endParaRPr lang="zh-CN" altLang="en-US" sz="100">
              <a:cs typeface="+mn-ea"/>
              <a:sym typeface="+mn-lt"/>
            </a:endParaRPr>
          </a:p>
        </p:txBody>
      </p:sp>
      <p:sp>
        <p:nvSpPr>
          <p:cNvPr id="14" name="TextBox 9"/>
          <p:cNvSpPr txBox="1"/>
          <p:nvPr/>
        </p:nvSpPr>
        <p:spPr>
          <a:xfrm>
            <a:off x="3790315" y="2232025"/>
            <a:ext cx="7417435" cy="3415030"/>
          </a:xfrm>
          <a:prstGeom prst="rect">
            <a:avLst/>
          </a:prstGeom>
          <a:noFill/>
        </p:spPr>
        <p:txBody>
          <a:bodyPr wrap="square" lIns="91459" tIns="45729" rIns="91459" bIns="45729" rtlCol="0">
            <a:spAutoFit/>
          </a:bodyPr>
          <a:lstStyle/>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护理工作中常会遇到一些特殊的法律问题。如口头遗嘱、器官移植、安乐死等。由于它们的特殊性和偶然性，护士面对这些问题时，往往会由于处理不当而引起医患纠纷，因此，加强护士的法律教育对护理管理工作具有重要的现实意义。</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rPr>
              <a:t>口头遗嘱是指遗嘱人在危急情况下，以口述形式所立的遗嘱。对于口头遗嘱的法律效力，《中华人民共和国继承法》第十七条中规定：“遗嘱人在危急情况下，可以立口头遗嘱。口头遗嘱应当有两个以上见证人在场。</a:t>
            </a:r>
            <a:endParaRPr dirty="0">
              <a:solidFill>
                <a:schemeClr val="accent1">
                  <a:lumMod val="75000"/>
                </a:schemeClr>
              </a:solidFill>
              <a:latin typeface="微软雅黑" panose="020B0503020204020204" charset="-122"/>
              <a:ea typeface="微软雅黑" panose="020B0503020204020204" charset="-122"/>
              <a:cs typeface="黑体" panose="02010609060101010101" charset="-122"/>
              <a:sym typeface="+mn-lt"/>
            </a:endParaRPr>
          </a:p>
        </p:txBody>
      </p:sp>
      <p:sp>
        <p:nvSpPr>
          <p:cNvPr id="12" name="Freeform 12"/>
          <p:cNvSpPr>
            <a:spLocks noEditPoints="1"/>
          </p:cNvSpPr>
          <p:nvPr/>
        </p:nvSpPr>
        <p:spPr bwMode="auto">
          <a:xfrm>
            <a:off x="1532389" y="3679457"/>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nvGrpSpPr>
          <p:cNvPr id="18" name="组合 17"/>
          <p:cNvGrpSpPr/>
          <p:nvPr/>
        </p:nvGrpSpPr>
        <p:grpSpPr>
          <a:xfrm rot="8134866">
            <a:off x="10232133" y="711878"/>
            <a:ext cx="2063758" cy="414895"/>
            <a:chOff x="-1807037" y="192249"/>
            <a:chExt cx="2880995" cy="579191"/>
          </a:xfrm>
        </p:grpSpPr>
        <p:sp>
          <p:nvSpPr>
            <p:cNvPr id="19" name="矩形: 圆角 18"/>
            <p:cNvSpPr/>
            <p:nvPr/>
          </p:nvSpPr>
          <p:spPr>
            <a:xfrm>
              <a:off x="-1807037" y="256103"/>
              <a:ext cx="2567235" cy="515337"/>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22"/>
            <p:cNvSpPr/>
            <p:nvPr/>
          </p:nvSpPr>
          <p:spPr>
            <a:xfrm>
              <a:off x="27223" y="192249"/>
              <a:ext cx="1046735" cy="27943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itle 6"/>
          <p:cNvSpPr txBox="1"/>
          <p:nvPr>
            <p:custDataLst>
              <p:tags r:id="rId1"/>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四、护理工作中的特殊法律问题</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12" presetClass="entr" presetSubtype="1" fill="hold" grpId="0" nodeType="afterEffect">
                                  <p:stCondLst>
                                    <p:cond delay="0"/>
                                  </p:stCondLst>
                                  <p:iterate type="lt">
                                    <p:tmPct val="0"/>
                                  </p:iterate>
                                  <p:childTnLst>
                                    <p:set>
                                      <p:cBhvr>
                                        <p:cTn id="18" dur="1" fill="hold">
                                          <p:stCondLst>
                                            <p:cond delay="0"/>
                                          </p:stCondLst>
                                        </p:cTn>
                                        <p:tgtEl>
                                          <p:spTgt spid="14"/>
                                        </p:tgtEl>
                                        <p:attrNameLst>
                                          <p:attrName>style.visibility</p:attrName>
                                        </p:attrNameLst>
                                      </p:cBhvr>
                                      <p:to>
                                        <p:strVal val="visible"/>
                                      </p:to>
                                    </p:set>
                                    <p:animEffect transition="in" filter="slide(fromTop)">
                                      <p:cBhvr>
                                        <p:cTn id="19" dur="500"/>
                                        <p:tgtEl>
                                          <p:spTgt spid="1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3" grpId="0" bldLvl="0" animBg="1"/>
      <p:bldP spid="14" grpId="0"/>
      <p:bldP spid="1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45278" y="181292"/>
            <a:ext cx="10564260" cy="5543549"/>
          </a:xfrm>
          <a:prstGeom prst="rect">
            <a:avLst/>
          </a:prstGeom>
        </p:spPr>
      </p:pic>
      <p:sp>
        <p:nvSpPr>
          <p:cNvPr id="4" name="矩形 3"/>
          <p:cNvSpPr/>
          <p:nvPr/>
        </p:nvSpPr>
        <p:spPr>
          <a:xfrm>
            <a:off x="1704340" y="1587500"/>
            <a:ext cx="8446770" cy="3415030"/>
          </a:xfrm>
          <a:prstGeom prst="rect">
            <a:avLst/>
          </a:prstGeom>
          <a:noFill/>
          <a:ln>
            <a:noFill/>
          </a:ln>
        </p:spPr>
        <p:txBody>
          <a:bodyPr wrap="none" rtlCol="0" anchor="t">
            <a:spAutoFit/>
          </a:bodyPr>
          <a:lstStyle/>
          <a:p>
            <a:pPr algn="ctr"/>
            <a:r>
              <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第三节</a:t>
            </a:r>
            <a:endPar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护理差错与事故及</a:t>
            </a:r>
            <a:endPar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其防范</a:t>
            </a:r>
            <a:endParaRPr lang="zh-CN" altLang="en-US" sz="7200"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195070"/>
            <a:ext cx="10870565" cy="47783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 name="文本框 1"/>
          <p:cNvSpPr txBox="1"/>
          <p:nvPr/>
        </p:nvSpPr>
        <p:spPr>
          <a:xfrm>
            <a:off x="1216660" y="1867535"/>
            <a:ext cx="9922510" cy="3415030"/>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b="1" dirty="0">
                <a:solidFill>
                  <a:srgbClr val="1F74AD"/>
                </a:solidFill>
                <a:latin typeface="微软雅黑" panose="020B0503020204020204" charset="-122"/>
                <a:ea typeface="微软雅黑" panose="020B0503020204020204" charset="-122"/>
              </a:rPr>
              <a:t>（一）护理质量缺陷</a:t>
            </a:r>
            <a:endParaRPr lang="zh-CN" altLang="en-US" b="1" dirty="0">
              <a:solidFill>
                <a:srgbClr val="1F74A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solidFill>
                  <a:schemeClr val="tx1"/>
                </a:solidFill>
                <a:latin typeface="微软雅黑" panose="020B0503020204020204" charset="-122"/>
                <a:ea typeface="微软雅黑" panose="020B0503020204020204" charset="-122"/>
              </a:rPr>
              <a:t>护理质量缺陷是指由于各种因素导致的一切不符合护理质量标准的现象和结果。</a:t>
            </a:r>
            <a:endParaRPr lang="zh-CN" altLang="en-US" dirty="0">
              <a:solidFill>
                <a:schemeClr val="tx1"/>
              </a:solidFill>
              <a:latin typeface="微软雅黑" panose="020B0503020204020204" charset="-122"/>
              <a:ea typeface="微软雅黑" panose="020B0503020204020204" charset="-122"/>
            </a:endParaRPr>
          </a:p>
          <a:p>
            <a:pPr indent="457200" algn="just" fontAlgn="auto">
              <a:lnSpc>
                <a:spcPct val="150000"/>
              </a:lnSpc>
              <a:buClrTx/>
              <a:buSzTx/>
              <a:buFontTx/>
              <a:extLst>
                <a:ext uri="{35155182-B16C-46BC-9424-99874614C6A1}">
                  <wpsdc:indentchars xmlns:wpsdc="http://www.wps.cn/officeDocument/2017/drawingmlCustomData" val="200" checksum="59296752"/>
                </a:ext>
              </a:extLst>
            </a:pPr>
            <a:r>
              <a:rPr lang="zh-CN" altLang="en-US" b="1" dirty="0">
                <a:solidFill>
                  <a:srgbClr val="1F74AD"/>
                </a:solidFill>
                <a:latin typeface="微软雅黑" panose="020B0503020204020204" charset="-122"/>
                <a:ea typeface="微软雅黑" panose="020B0503020204020204" charset="-122"/>
              </a:rPr>
              <a:t>（二）患者不满意</a:t>
            </a:r>
            <a:endParaRPr lang="zh-CN" altLang="en-US" b="1" dirty="0">
              <a:solidFill>
                <a:srgbClr val="1F74A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solidFill>
                  <a:schemeClr val="tx1"/>
                </a:solidFill>
                <a:latin typeface="微软雅黑" panose="020B0503020204020204" charset="-122"/>
                <a:ea typeface="微软雅黑" panose="020B0503020204020204" charset="-122"/>
              </a:rPr>
              <a:t>患者不满意是指患者感知服务结果小于期望的恰当服务且超出容忍区所形成的一种心理状态。</a:t>
            </a:r>
            <a:endParaRPr lang="zh-CN" altLang="en-US" dirty="0">
              <a:solidFill>
                <a:schemeClr val="tx1"/>
              </a:solidFill>
              <a:latin typeface="微软雅黑" panose="020B0503020204020204" charset="-122"/>
              <a:ea typeface="微软雅黑" panose="020B0503020204020204" charset="-122"/>
            </a:endParaRPr>
          </a:p>
          <a:p>
            <a:pPr indent="457200" algn="just" fontAlgn="auto">
              <a:lnSpc>
                <a:spcPct val="150000"/>
              </a:lnSpc>
              <a:buClrTx/>
              <a:buSzTx/>
              <a:buFontTx/>
              <a:extLst>
                <a:ext uri="{35155182-B16C-46BC-9424-99874614C6A1}">
                  <wpsdc:indentchars xmlns:wpsdc="http://www.wps.cn/officeDocument/2017/drawingmlCustomData" val="200" checksum="59296752"/>
                </a:ext>
              </a:extLst>
            </a:pPr>
            <a:r>
              <a:rPr lang="zh-CN" altLang="en-US" b="1" dirty="0">
                <a:solidFill>
                  <a:srgbClr val="1F74AD"/>
                </a:solidFill>
                <a:latin typeface="微软雅黑" panose="020B0503020204020204" charset="-122"/>
                <a:ea typeface="微软雅黑" panose="020B0503020204020204" charset="-122"/>
              </a:rPr>
              <a:t>（三）护理差错</a:t>
            </a:r>
            <a:endParaRPr lang="zh-CN" altLang="en-US" b="1" dirty="0">
              <a:solidFill>
                <a:srgbClr val="1F74AD"/>
              </a:solidFill>
              <a:latin typeface="微软雅黑" panose="020B0503020204020204" charset="-122"/>
              <a:ea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dirty="0">
                <a:solidFill>
                  <a:schemeClr val="tx1"/>
                </a:solidFill>
                <a:latin typeface="微软雅黑" panose="020B0503020204020204" charset="-122"/>
                <a:ea typeface="微软雅黑" panose="020B0503020204020204" charset="-122"/>
              </a:rPr>
              <a:t>凡在护理诊疗工作中责任心不强，粗心大意，不按制度办事，或技术水平低，而发生护理过失，对患者产生直接或间接影响，给患者身体健康造成了一定的损害或延误了治疗，但未造成患者的死亡、残疾、组织器官损伤等严重不良后果的，属于护理差错。</a:t>
            </a:r>
            <a:endParaRPr lang="zh-CN" altLang="en-US" dirty="0">
              <a:solidFill>
                <a:schemeClr val="tx1"/>
              </a:solidFill>
              <a:latin typeface="微软雅黑" panose="020B0503020204020204" charset="-122"/>
              <a:ea typeface="微软雅黑" panose="020B0503020204020204" charset="-122"/>
            </a:endParaRPr>
          </a:p>
        </p:txBody>
      </p:sp>
      <p:sp>
        <p:nvSpPr>
          <p:cNvPr id="24" name="同心圆 262"/>
          <p:cNvSpPr/>
          <p:nvPr>
            <p:custDataLst>
              <p:tags r:id="rId2"/>
            </p:custDataLst>
          </p:nvPr>
        </p:nvSpPr>
        <p:spPr>
          <a:xfrm>
            <a:off x="834390" y="138620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3" name="同心圆 262"/>
          <p:cNvSpPr/>
          <p:nvPr>
            <p:custDataLst>
              <p:tags r:id="rId3"/>
            </p:custDataLst>
          </p:nvPr>
        </p:nvSpPr>
        <p:spPr>
          <a:xfrm>
            <a:off x="11073765" y="144335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6" name="同心圆 262"/>
          <p:cNvSpPr/>
          <p:nvPr>
            <p:custDataLst>
              <p:tags r:id="rId4"/>
            </p:custDataLst>
          </p:nvPr>
        </p:nvSpPr>
        <p:spPr>
          <a:xfrm>
            <a:off x="1113917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7" name="同心圆 262"/>
          <p:cNvSpPr/>
          <p:nvPr>
            <p:custDataLst>
              <p:tags r:id="rId5"/>
            </p:custDataLst>
          </p:nvPr>
        </p:nvSpPr>
        <p:spPr>
          <a:xfrm>
            <a:off x="83439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5" name="Title 6"/>
          <p:cNvSpPr txBox="1"/>
          <p:nvPr>
            <p:custDataLst>
              <p:tags r:id="rId6"/>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一、护理缺陷</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剪去对角 3"/>
          <p:cNvSpPr/>
          <p:nvPr>
            <p:custDataLst>
              <p:tags r:id="rId1"/>
            </p:custDataLst>
          </p:nvPr>
        </p:nvSpPr>
        <p:spPr>
          <a:xfrm>
            <a:off x="661035" y="1195070"/>
            <a:ext cx="10870565" cy="4778375"/>
          </a:xfrm>
          <a:prstGeom prst="snip2DiagRect">
            <a:avLst>
              <a:gd name="adj1" fmla="val 0"/>
              <a:gd name="adj2" fmla="val 4623"/>
            </a:avLst>
          </a:prstGeom>
          <a:noFill/>
          <a:ln>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隶书" panose="02010509060101010101" pitchFamily="49" charset="-122"/>
              <a:ea typeface="隶书" panose="02010509060101010101" pitchFamily="49" charset="-122"/>
              <a:sym typeface="Arial" panose="020B0604020202020204" pitchFamily="34" charset="0"/>
            </a:endParaRPr>
          </a:p>
        </p:txBody>
      </p:sp>
      <p:sp>
        <p:nvSpPr>
          <p:cNvPr id="2" name="文本框 1"/>
          <p:cNvSpPr txBox="1"/>
          <p:nvPr/>
        </p:nvSpPr>
        <p:spPr>
          <a:xfrm>
            <a:off x="1045210" y="1429385"/>
            <a:ext cx="10219055" cy="4331970"/>
          </a:xfrm>
          <a:prstGeom prst="rect">
            <a:avLst/>
          </a:prstGeom>
          <a:noFill/>
        </p:spPr>
        <p:txBody>
          <a:bodyPr wrap="square" rtlCol="0">
            <a:spAutoFit/>
          </a:bodyPr>
          <a:lstStyle/>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b="1" dirty="0">
                <a:solidFill>
                  <a:srgbClr val="1F74AD"/>
                </a:solidFill>
                <a:latin typeface="微软雅黑" panose="020B0503020204020204" charset="-122"/>
                <a:ea typeface="微软雅黑" panose="020B0503020204020204" charset="-122"/>
              </a:rPr>
              <a:t>（一）护理事故等级与分类</a:t>
            </a:r>
            <a:endParaRPr lang="zh-CN" altLang="en-US" b="1" dirty="0">
              <a:solidFill>
                <a:srgbClr val="1F74AD"/>
              </a:solidFill>
              <a:latin typeface="微软雅黑" panose="020B0503020204020204" charset="-122"/>
              <a:ea typeface="微软雅黑" panose="020B0503020204020204" charset="-122"/>
            </a:endParaRPr>
          </a:p>
          <a:p>
            <a:pPr indent="406400" algn="just" fontAlgn="auto">
              <a:lnSpc>
                <a:spcPct val="12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chemeClr val="tx1"/>
                </a:solidFill>
                <a:latin typeface="微软雅黑" panose="020B0503020204020204" charset="-122"/>
                <a:ea typeface="微软雅黑" panose="020B0503020204020204" charset="-122"/>
              </a:rPr>
              <a:t>护理事故等级参照医疗事故分级。护理事故分为：护理责任事故和技术事故。</a:t>
            </a:r>
            <a:endParaRPr lang="zh-CN" altLang="en-US" sz="1600" dirty="0">
              <a:solidFill>
                <a:schemeClr val="tx1"/>
              </a:solidFill>
              <a:latin typeface="微软雅黑" panose="020B0503020204020204" charset="-122"/>
              <a:ea typeface="微软雅黑" panose="020B0503020204020204" charset="-122"/>
            </a:endParaRPr>
          </a:p>
          <a:p>
            <a:pPr indent="457200" algn="just" fontAlgn="auto">
              <a:lnSpc>
                <a:spcPct val="120000"/>
              </a:lnSpc>
              <a:spcBef>
                <a:spcPts val="0"/>
              </a:spcBef>
              <a:spcAft>
                <a:spcPts val="0"/>
              </a:spcAft>
              <a:extLst>
                <a:ext uri="{35155182-B16C-46BC-9424-99874614C6A1}">
                  <wpsdc:indentchars xmlns:wpsdc="http://www.wps.cn/officeDocument/2017/drawingmlCustomData" val="200" checksum="59296752"/>
                </a:ext>
              </a:extLst>
            </a:pPr>
            <a:r>
              <a:rPr lang="zh-CN" altLang="en-US" b="1" dirty="0">
                <a:solidFill>
                  <a:srgbClr val="1F74AD"/>
                </a:solidFill>
                <a:latin typeface="微软雅黑" panose="020B0503020204020204" charset="-122"/>
                <a:ea typeface="微软雅黑" panose="020B0503020204020204" charset="-122"/>
              </a:rPr>
              <a:t>（二）护理责任事故范围</a:t>
            </a:r>
            <a:endParaRPr lang="zh-CN" altLang="en-US" b="1" dirty="0">
              <a:solidFill>
                <a:srgbClr val="1F74AD"/>
              </a:solidFill>
              <a:latin typeface="微软雅黑" panose="020B0503020204020204" charset="-122"/>
              <a:ea typeface="微软雅黑" panose="020B0503020204020204" charset="-122"/>
            </a:endParaRPr>
          </a:p>
          <a:p>
            <a:pPr indent="406400" algn="just" fontAlgn="auto">
              <a:lnSpc>
                <a:spcPct val="12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chemeClr val="tx1"/>
                </a:solidFill>
                <a:effectLst/>
                <a:latin typeface="微软雅黑" panose="020B0503020204020204" charset="-122"/>
                <a:ea typeface="微软雅黑" panose="020B0503020204020204" charset="-122"/>
              </a:rPr>
              <a:t>（1）护理人员工作不负责任，交接班不认真，观察病情不细致，病情变化发现不及时，以致患者失去抢救机会，造成严重不良后果的。</a:t>
            </a:r>
            <a:endParaRPr lang="zh-CN" altLang="en-US" sz="1600" dirty="0">
              <a:solidFill>
                <a:schemeClr val="tx1"/>
              </a:solidFill>
              <a:effectLst/>
              <a:latin typeface="微软雅黑" panose="020B0503020204020204" charset="-122"/>
              <a:ea typeface="微软雅黑" panose="020B0503020204020204" charset="-122"/>
            </a:endParaRPr>
          </a:p>
          <a:p>
            <a:pPr indent="406400" algn="just" fontAlgn="auto">
              <a:lnSpc>
                <a:spcPct val="12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chemeClr val="tx1"/>
                </a:solidFill>
                <a:effectLst/>
                <a:latin typeface="微软雅黑" panose="020B0503020204020204" charset="-122"/>
                <a:ea typeface="微软雅黑" panose="020B0503020204020204" charset="-122"/>
              </a:rPr>
              <a:t>（2）不认真执行查对制度而打错针、发错药、输错药液；护理不周到，发生严重烫伤或三度压疮、昏迷躁动患者或无陪伴的小儿坠床，造成严重不良后果的。</a:t>
            </a:r>
            <a:endParaRPr lang="zh-CN" altLang="en-US" sz="1600" dirty="0">
              <a:solidFill>
                <a:schemeClr val="tx1"/>
              </a:solidFill>
              <a:effectLst/>
              <a:latin typeface="微软雅黑" panose="020B0503020204020204" charset="-122"/>
              <a:ea typeface="微软雅黑" panose="020B0503020204020204" charset="-122"/>
            </a:endParaRPr>
          </a:p>
          <a:p>
            <a:pPr indent="406400" algn="just" fontAlgn="auto">
              <a:lnSpc>
                <a:spcPct val="12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chemeClr val="tx1"/>
                </a:solidFill>
                <a:effectLst/>
                <a:latin typeface="微软雅黑" panose="020B0503020204020204" charset="-122"/>
                <a:ea typeface="微软雅黑" panose="020B0503020204020204" charset="-122"/>
              </a:rPr>
              <a:t>（3）对疑难问题，不请示汇报，主观臆断，擅自盲目处理，造成严重不良后果的。</a:t>
            </a:r>
            <a:endParaRPr lang="zh-CN" altLang="en-US" sz="1600" dirty="0">
              <a:solidFill>
                <a:schemeClr val="tx1"/>
              </a:solidFill>
              <a:effectLst/>
              <a:latin typeface="微软雅黑" panose="020B0503020204020204" charset="-122"/>
              <a:ea typeface="微软雅黑" panose="020B0503020204020204" charset="-122"/>
            </a:endParaRPr>
          </a:p>
          <a:p>
            <a:pPr indent="406400" algn="just" fontAlgn="auto">
              <a:lnSpc>
                <a:spcPct val="12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chemeClr val="tx1"/>
                </a:solidFill>
                <a:effectLst/>
                <a:latin typeface="微软雅黑" panose="020B0503020204020204" charset="-122"/>
                <a:ea typeface="微软雅黑" panose="020B0503020204020204" charset="-122"/>
              </a:rPr>
              <a:t>（4）延误供应抢救物资、药品；供应未灭菌的器械、敷料、药品；因无菌操作不严格而发生感染，造成严重不良后果的。</a:t>
            </a:r>
            <a:endParaRPr lang="zh-CN" altLang="en-US" sz="1600" dirty="0">
              <a:solidFill>
                <a:schemeClr val="tx1"/>
              </a:solidFill>
              <a:effectLst/>
              <a:latin typeface="微软雅黑" panose="020B0503020204020204" charset="-122"/>
              <a:ea typeface="微软雅黑" panose="020B0503020204020204" charset="-122"/>
            </a:endParaRPr>
          </a:p>
          <a:p>
            <a:pPr indent="406400" algn="just" fontAlgn="auto">
              <a:lnSpc>
                <a:spcPct val="12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chemeClr val="tx1"/>
                </a:solidFill>
                <a:effectLst/>
                <a:latin typeface="微软雅黑" panose="020B0503020204020204" charset="-122"/>
                <a:ea typeface="微软雅黑" panose="020B0503020204020204" charset="-122"/>
              </a:rPr>
              <a:t>（5）不掌握医疗原则，滥用麻醉药品，造成严重不良后果的。</a:t>
            </a:r>
            <a:endParaRPr lang="zh-CN" altLang="en-US" sz="1600" dirty="0">
              <a:solidFill>
                <a:schemeClr val="tx1"/>
              </a:solidFill>
              <a:effectLst/>
              <a:latin typeface="微软雅黑" panose="020B0503020204020204" charset="-122"/>
              <a:ea typeface="微软雅黑" panose="020B0503020204020204" charset="-122"/>
            </a:endParaRPr>
          </a:p>
          <a:p>
            <a:pPr indent="406400" algn="just" fontAlgn="auto">
              <a:lnSpc>
                <a:spcPct val="12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chemeClr val="tx1"/>
                </a:solidFill>
                <a:effectLst/>
                <a:latin typeface="微软雅黑" panose="020B0503020204020204" charset="-122"/>
                <a:ea typeface="微软雅黑" panose="020B0503020204020204" charset="-122"/>
              </a:rPr>
              <a:t>（6）手术室护士点错纱布、器械，因而遗留在体腔或伤口内，造成严重不良后果的。</a:t>
            </a:r>
            <a:endParaRPr lang="zh-CN" altLang="en-US" sz="1600" dirty="0">
              <a:solidFill>
                <a:schemeClr val="tx1"/>
              </a:solidFill>
              <a:effectLst/>
              <a:latin typeface="微软雅黑" panose="020B0503020204020204" charset="-122"/>
              <a:ea typeface="微软雅黑" panose="020B0503020204020204" charset="-122"/>
            </a:endParaRPr>
          </a:p>
          <a:p>
            <a:pPr indent="457200" algn="just" fontAlgn="auto">
              <a:lnSpc>
                <a:spcPct val="120000"/>
              </a:lnSpc>
              <a:spcBef>
                <a:spcPts val="0"/>
              </a:spcBef>
              <a:spcAft>
                <a:spcPts val="0"/>
              </a:spcAft>
              <a:buClrTx/>
              <a:buSzTx/>
              <a:buFontTx/>
              <a:extLst>
                <a:ext uri="{35155182-B16C-46BC-9424-99874614C6A1}">
                  <wpsdc:indentchars xmlns:wpsdc="http://www.wps.cn/officeDocument/2017/drawingmlCustomData" val="200" checksum="59296752"/>
                </a:ext>
              </a:extLst>
            </a:pPr>
            <a:r>
              <a:rPr lang="zh-CN" altLang="en-US" sz="1800" b="1" dirty="0">
                <a:solidFill>
                  <a:srgbClr val="1F74AD"/>
                </a:solidFill>
                <a:latin typeface="微软雅黑" panose="020B0503020204020204" charset="-122"/>
                <a:ea typeface="微软雅黑" panose="020B0503020204020204" charset="-122"/>
              </a:rPr>
              <a:t>（三）护理技术事故范围</a:t>
            </a:r>
            <a:endParaRPr lang="zh-CN" altLang="en-US" sz="1800" b="1" dirty="0">
              <a:solidFill>
                <a:srgbClr val="1F74AD"/>
              </a:solidFill>
              <a:latin typeface="微软雅黑" panose="020B0503020204020204" charset="-122"/>
              <a:ea typeface="微软雅黑" panose="020B0503020204020204" charset="-122"/>
            </a:endParaRPr>
          </a:p>
          <a:p>
            <a:pPr indent="406400" algn="just" fontAlgn="auto">
              <a:lnSpc>
                <a:spcPct val="120000"/>
              </a:lnSpc>
              <a:spcBef>
                <a:spcPts val="0"/>
              </a:spcBef>
              <a:spcAft>
                <a:spcPts val="0"/>
              </a:spcAft>
              <a:extLst>
                <a:ext uri="{35155182-B16C-46BC-9424-99874614C6A1}">
                  <wpsdc:indentchars xmlns:wpsdc="http://www.wps.cn/officeDocument/2017/drawingmlCustomData" val="200" checksum="1740828767"/>
                </a:ext>
              </a:extLst>
            </a:pPr>
            <a:r>
              <a:rPr lang="zh-CN" altLang="en-US" sz="1600" dirty="0">
                <a:solidFill>
                  <a:schemeClr val="tx1"/>
                </a:solidFill>
                <a:effectLst/>
                <a:latin typeface="微软雅黑" panose="020B0503020204020204" charset="-122"/>
                <a:ea typeface="微软雅黑" panose="020B0503020204020204" charset="-122"/>
              </a:rPr>
              <a:t>凡确因设备条件所限或技术水平低或经验不足而导致上述不良后果的为护理技术事故。</a:t>
            </a:r>
            <a:endParaRPr lang="zh-CN" altLang="en-US" sz="1600" dirty="0">
              <a:solidFill>
                <a:schemeClr val="tx1"/>
              </a:solidFill>
              <a:effectLst/>
              <a:latin typeface="微软雅黑" panose="020B0503020204020204" charset="-122"/>
              <a:ea typeface="微软雅黑" panose="020B0503020204020204" charset="-122"/>
            </a:endParaRPr>
          </a:p>
        </p:txBody>
      </p:sp>
      <p:sp>
        <p:nvSpPr>
          <p:cNvPr id="24" name="同心圆 262"/>
          <p:cNvSpPr/>
          <p:nvPr>
            <p:custDataLst>
              <p:tags r:id="rId2"/>
            </p:custDataLst>
          </p:nvPr>
        </p:nvSpPr>
        <p:spPr>
          <a:xfrm>
            <a:off x="834390" y="138620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3" name="同心圆 262"/>
          <p:cNvSpPr/>
          <p:nvPr>
            <p:custDataLst>
              <p:tags r:id="rId3"/>
            </p:custDataLst>
          </p:nvPr>
        </p:nvSpPr>
        <p:spPr>
          <a:xfrm>
            <a:off x="11073765" y="1443355"/>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6" name="同心圆 262"/>
          <p:cNvSpPr/>
          <p:nvPr>
            <p:custDataLst>
              <p:tags r:id="rId4"/>
            </p:custDataLst>
          </p:nvPr>
        </p:nvSpPr>
        <p:spPr>
          <a:xfrm>
            <a:off x="1113917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7" name="同心圆 262"/>
          <p:cNvSpPr/>
          <p:nvPr>
            <p:custDataLst>
              <p:tags r:id="rId5"/>
            </p:custDataLst>
          </p:nvPr>
        </p:nvSpPr>
        <p:spPr>
          <a:xfrm>
            <a:off x="834390" y="5477510"/>
            <a:ext cx="304800" cy="30480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5" name="Title 6"/>
          <p:cNvSpPr txBox="1"/>
          <p:nvPr>
            <p:custDataLst>
              <p:tags r:id="rId6"/>
            </p:custDataLst>
          </p:nvPr>
        </p:nvSpPr>
        <p:spPr>
          <a:xfrm>
            <a:off x="231407" y="97384"/>
            <a:ext cx="257048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一、护理缺陷</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矩形 16"/>
          <p:cNvSpPr/>
          <p:nvPr>
            <p:custDataLst>
              <p:tags r:id="rId1"/>
            </p:custDataLst>
          </p:nvPr>
        </p:nvSpPr>
        <p:spPr>
          <a:xfrm>
            <a:off x="469900" y="1543050"/>
            <a:ext cx="11264900" cy="2133600"/>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9" name="矩形 8"/>
          <p:cNvSpPr>
            <a:spLocks noChangeAspect="1"/>
          </p:cNvSpPr>
          <p:nvPr>
            <p:custDataLst>
              <p:tags r:id="rId2"/>
            </p:custDataLst>
          </p:nvPr>
        </p:nvSpPr>
        <p:spPr>
          <a:xfrm>
            <a:off x="801688" y="1751013"/>
            <a:ext cx="2287588" cy="1716088"/>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sp>
        <p:nvSpPr>
          <p:cNvPr id="12" name="文本框 11"/>
          <p:cNvSpPr txBox="1"/>
          <p:nvPr>
            <p:custDataLst>
              <p:tags r:id="rId3"/>
            </p:custDataLst>
          </p:nvPr>
        </p:nvSpPr>
        <p:spPr>
          <a:xfrm>
            <a:off x="3435350" y="1828800"/>
            <a:ext cx="8001000" cy="368300"/>
          </a:xfrm>
          <a:prstGeom prst="rect">
            <a:avLst/>
          </a:prstGeom>
          <a:noFill/>
        </p:spPr>
        <p:txBody>
          <a:bodyPr wrap="square" rtlCol="0" anchor="ctr" anchorCtr="0">
            <a:spAutoFit/>
          </a:bodyPr>
          <a:p>
            <a:r>
              <a:rPr spc="100" noProof="1" dirty="0">
                <a:solidFill>
                  <a:schemeClr val="tx1">
                    <a:lumMod val="65000"/>
                    <a:lumOff val="35000"/>
                  </a:schemeClr>
                </a:solidFill>
                <a:latin typeface="微软雅黑" panose="020B0503020204020204" charset="-122"/>
                <a:ea typeface="微软雅黑" panose="020B0503020204020204" charset="-122"/>
                <a:cs typeface="+mn-cs"/>
                <a:sym typeface="+mn-ea"/>
              </a:rPr>
              <a:t>（一）一般护理差错</a:t>
            </a:r>
            <a:endParaRPr spc="100" noProof="1" dirty="0">
              <a:solidFill>
                <a:schemeClr val="tx1">
                  <a:lumMod val="65000"/>
                  <a:lumOff val="35000"/>
                </a:schemeClr>
              </a:solidFill>
              <a:latin typeface="微软雅黑" panose="020B0503020204020204" charset="-122"/>
              <a:ea typeface="微软雅黑" panose="020B0503020204020204" charset="-122"/>
              <a:cs typeface="+mn-cs"/>
              <a:sym typeface="+mn-ea"/>
            </a:endParaRPr>
          </a:p>
        </p:txBody>
      </p:sp>
      <p:sp>
        <p:nvSpPr>
          <p:cNvPr id="2" name="文本框 1"/>
          <p:cNvSpPr txBox="1"/>
          <p:nvPr>
            <p:custDataLst>
              <p:tags r:id="rId4"/>
            </p:custDataLst>
          </p:nvPr>
        </p:nvSpPr>
        <p:spPr>
          <a:xfrm>
            <a:off x="3435350" y="2274888"/>
            <a:ext cx="8001000" cy="730885"/>
          </a:xfrm>
          <a:prstGeom prst="rect">
            <a:avLst/>
          </a:prstGeom>
          <a:noFill/>
          <a:ln w="9525">
            <a:noFill/>
          </a:ln>
        </p:spPr>
        <p:txBody>
          <a:bodyPr wrap="square" anchor="t" anchorCtr="0">
            <a:spAutoFit/>
          </a:bodyPr>
          <a:p>
            <a:pPr>
              <a:lnSpc>
                <a:spcPct val="130000"/>
              </a:lnSpc>
            </a:pPr>
            <a:r>
              <a:rPr lang="zh-CN" altLang="zh-CN" sz="1600" dirty="0">
                <a:solidFill>
                  <a:srgbClr val="595959"/>
                </a:solidFill>
                <a:latin typeface="微软雅黑" panose="020B0503020204020204" charset="-122"/>
                <a:ea typeface="微软雅黑" panose="020B0503020204020204" charset="-122"/>
                <a:sym typeface="微软雅黑" panose="020B0503020204020204" charset="-122"/>
              </a:rPr>
              <a:t>未对患者造成影响，或对患者有轻度影响，尚未造成不良后果，即虽有过失或经及时发现采取措施补救，未给患者造成损害的为一般护理差错。</a:t>
            </a:r>
            <a:endParaRPr lang="zh-CN" altLang="zh-CN" sz="1600" dirty="0">
              <a:solidFill>
                <a:srgbClr val="595959"/>
              </a:solidFill>
              <a:latin typeface="微软雅黑" panose="020B0503020204020204" charset="-122"/>
              <a:ea typeface="微软雅黑" panose="020B0503020204020204" charset="-122"/>
              <a:sym typeface="微软雅黑" panose="020B0503020204020204" charset="-122"/>
            </a:endParaRPr>
          </a:p>
        </p:txBody>
      </p:sp>
      <p:sp>
        <p:nvSpPr>
          <p:cNvPr id="20" name="矩形 19"/>
          <p:cNvSpPr/>
          <p:nvPr>
            <p:custDataLst>
              <p:tags r:id="rId5"/>
            </p:custDataLst>
          </p:nvPr>
        </p:nvSpPr>
        <p:spPr>
          <a:xfrm>
            <a:off x="469900" y="3825875"/>
            <a:ext cx="11264900" cy="2132013"/>
          </a:xfrm>
          <a:prstGeom prst="rect">
            <a:avLst/>
          </a:prstGeom>
          <a:solidFill>
            <a:sysClr val="window" lastClr="FFFFFF"/>
          </a:solidFill>
          <a:ln>
            <a:solidFill>
              <a:sysClr val="window" lastClr="FFFFFF">
                <a:lumMod val="85000"/>
                <a:alpha val="50000"/>
              </a:sysClr>
            </a:solid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dirty="0"/>
          </a:p>
        </p:txBody>
      </p:sp>
      <p:sp>
        <p:nvSpPr>
          <p:cNvPr id="22" name="文本框 21"/>
          <p:cNvSpPr txBox="1"/>
          <p:nvPr>
            <p:custDataLst>
              <p:tags r:id="rId6"/>
            </p:custDataLst>
          </p:nvPr>
        </p:nvSpPr>
        <p:spPr>
          <a:xfrm>
            <a:off x="3435350" y="4111625"/>
            <a:ext cx="8001000" cy="368300"/>
          </a:xfrm>
          <a:prstGeom prst="rect">
            <a:avLst/>
          </a:prstGeom>
          <a:noFill/>
        </p:spPr>
        <p:txBody>
          <a:bodyPr wrap="square" rtlCol="0" anchor="ctr" anchorCtr="0">
            <a:spAutoFit/>
          </a:bodyPr>
          <a:p>
            <a:r>
              <a:rPr spc="100" noProof="1" dirty="0">
                <a:solidFill>
                  <a:schemeClr val="tx1">
                    <a:lumMod val="65000"/>
                    <a:lumOff val="35000"/>
                  </a:schemeClr>
                </a:solidFill>
                <a:latin typeface="微软雅黑" panose="020B0503020204020204" charset="-122"/>
                <a:ea typeface="微软雅黑" panose="020B0503020204020204" charset="-122"/>
                <a:cs typeface="+mn-cs"/>
                <a:sym typeface="+mn-ea"/>
              </a:rPr>
              <a:t>（二）严重护理差错</a:t>
            </a:r>
            <a:endParaRPr spc="100" noProof="1" dirty="0">
              <a:solidFill>
                <a:schemeClr val="tx1">
                  <a:lumMod val="65000"/>
                  <a:lumOff val="35000"/>
                </a:schemeClr>
              </a:solidFill>
              <a:latin typeface="微软雅黑" panose="020B0503020204020204" charset="-122"/>
              <a:ea typeface="微软雅黑" panose="020B0503020204020204" charset="-122"/>
              <a:cs typeface="+mn-cs"/>
              <a:sym typeface="+mn-ea"/>
            </a:endParaRPr>
          </a:p>
        </p:txBody>
      </p:sp>
      <p:sp>
        <p:nvSpPr>
          <p:cNvPr id="23" name="文本框 22"/>
          <p:cNvSpPr txBox="1"/>
          <p:nvPr>
            <p:custDataLst>
              <p:tags r:id="rId7"/>
            </p:custDataLst>
          </p:nvPr>
        </p:nvSpPr>
        <p:spPr>
          <a:xfrm>
            <a:off x="3435350" y="4557713"/>
            <a:ext cx="8001000" cy="730885"/>
          </a:xfrm>
          <a:prstGeom prst="rect">
            <a:avLst/>
          </a:prstGeom>
          <a:noFill/>
          <a:ln w="9525">
            <a:noFill/>
          </a:ln>
        </p:spPr>
        <p:txBody>
          <a:bodyPr wrap="square" anchor="t" anchorCtr="0">
            <a:spAutoFit/>
          </a:bodyPr>
          <a:p>
            <a:pPr>
              <a:lnSpc>
                <a:spcPct val="130000"/>
              </a:lnSpc>
            </a:pPr>
            <a:r>
              <a:rPr lang="zh-CN" altLang="en-US" sz="1600" dirty="0">
                <a:solidFill>
                  <a:srgbClr val="595959"/>
                </a:solidFill>
                <a:latin typeface="微软雅黑" panose="020B0503020204020204" charset="-122"/>
                <a:ea typeface="微软雅黑" panose="020B0503020204020204" charset="-122"/>
                <a:sym typeface="等线" panose="02010600030101010101" charset="-122"/>
              </a:rPr>
              <a:t>给患者造成一定的痛苦，或给患者身体健康造成了一定的损害，延长了治疗时间，但尚未造成患者死亡、残疾、组织器官损伤导致功能障碍的严重不良后果。</a:t>
            </a:r>
            <a:endParaRPr lang="zh-CN" altLang="en-US" sz="1600" dirty="0">
              <a:solidFill>
                <a:srgbClr val="595959"/>
              </a:solidFill>
              <a:latin typeface="微软雅黑" panose="020B0503020204020204" charset="-122"/>
              <a:ea typeface="微软雅黑" panose="020B0503020204020204" charset="-122"/>
              <a:sym typeface="等线" panose="02010600030101010101" charset="-122"/>
            </a:endParaRPr>
          </a:p>
        </p:txBody>
      </p:sp>
      <p:pic>
        <p:nvPicPr>
          <p:cNvPr id="32" name="图片 31"/>
          <p:cNvPicPr>
            <a:picLocks noChangeAspect="1"/>
          </p:cNvPicPr>
          <p:nvPr>
            <p:custDataLst>
              <p:tags r:id="rId8"/>
            </p:custDataLst>
          </p:nvPr>
        </p:nvPicPr>
        <p:blipFill>
          <a:blip r:embed="rId9" cstate="screen"/>
          <a:srcRect/>
          <a:stretch>
            <a:fillRect/>
          </a:stretch>
        </p:blipFill>
        <p:spPr>
          <a:xfrm>
            <a:off x="802024" y="1752040"/>
            <a:ext cx="2287267" cy="1715447"/>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21" name="矩形 20"/>
          <p:cNvSpPr>
            <a:spLocks noChangeAspect="1"/>
          </p:cNvSpPr>
          <p:nvPr>
            <p:custDataLst>
              <p:tags r:id="rId10"/>
            </p:custDataLst>
          </p:nvPr>
        </p:nvSpPr>
        <p:spPr>
          <a:xfrm>
            <a:off x="801688" y="4033838"/>
            <a:ext cx="2287588" cy="1716088"/>
          </a:xfrm>
          <a:prstGeom prst="rect">
            <a:avLst/>
          </a:prstGeom>
          <a:solidFill>
            <a:sysClr val="window" lastClr="FFFFFF">
              <a:lumMod val="85000"/>
            </a:sys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p>
            <a:pPr algn="ctr" fontAlgn="base"/>
            <a:endParaRPr lang="zh-CN" altLang="en-US" strike="noStrike" noProof="1"/>
          </a:p>
        </p:txBody>
      </p:sp>
      <p:pic>
        <p:nvPicPr>
          <p:cNvPr id="37" name="图片 36"/>
          <p:cNvPicPr>
            <a:picLocks noChangeAspect="1"/>
          </p:cNvPicPr>
          <p:nvPr>
            <p:custDataLst>
              <p:tags r:id="rId11"/>
            </p:custDataLst>
          </p:nvPr>
        </p:nvPicPr>
        <p:blipFill>
          <a:blip r:embed="rId12" cstate="screen"/>
          <a:srcRect/>
          <a:stretch>
            <a:fillRect/>
          </a:stretch>
        </p:blipFill>
        <p:spPr>
          <a:xfrm>
            <a:off x="802005" y="4034790"/>
            <a:ext cx="2287270" cy="1715135"/>
          </a:xfrm>
          <a:custGeom>
            <a:avLst/>
            <a:gdLst>
              <a:gd name="connsiteX0" fmla="*/ 0 w 2287267"/>
              <a:gd name="connsiteY0" fmla="*/ 0 h 1715450"/>
              <a:gd name="connsiteX1" fmla="*/ 2287267 w 2287267"/>
              <a:gd name="connsiteY1" fmla="*/ 0 h 1715450"/>
              <a:gd name="connsiteX2" fmla="*/ 2287267 w 2287267"/>
              <a:gd name="connsiteY2" fmla="*/ 1715450 h 1715450"/>
              <a:gd name="connsiteX3" fmla="*/ 0 w 2287267"/>
              <a:gd name="connsiteY3" fmla="*/ 1715450 h 1715450"/>
            </a:gdLst>
            <a:ahLst/>
            <a:cxnLst>
              <a:cxn ang="0">
                <a:pos x="connsiteX0" y="connsiteY0"/>
              </a:cxn>
              <a:cxn ang="0">
                <a:pos x="connsiteX1" y="connsiteY1"/>
              </a:cxn>
              <a:cxn ang="0">
                <a:pos x="connsiteX2" y="connsiteY2"/>
              </a:cxn>
              <a:cxn ang="0">
                <a:pos x="connsiteX3" y="connsiteY3"/>
              </a:cxn>
            </a:cxnLst>
            <a:rect l="l" t="t" r="r" b="b"/>
            <a:pathLst>
              <a:path w="2287267" h="1715450">
                <a:moveTo>
                  <a:pt x="0" y="0"/>
                </a:moveTo>
                <a:lnTo>
                  <a:pt x="2287267" y="0"/>
                </a:lnTo>
                <a:lnTo>
                  <a:pt x="2287267" y="1715450"/>
                </a:lnTo>
                <a:lnTo>
                  <a:pt x="0" y="1715450"/>
                </a:lnTo>
                <a:close/>
              </a:path>
            </a:pathLst>
          </a:custGeom>
        </p:spPr>
      </p:pic>
      <p:sp>
        <p:nvSpPr>
          <p:cNvPr id="5" name="Title 6"/>
          <p:cNvSpPr txBox="1"/>
          <p:nvPr>
            <p:custDataLst>
              <p:tags r:id="rId13"/>
            </p:custDataLst>
          </p:nvPr>
        </p:nvSpPr>
        <p:spPr>
          <a:xfrm>
            <a:off x="231407" y="97384"/>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三、护理差错分类及评定标准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p:tgtEl>
                                          <p:spTgt spid="2"/>
                                        </p:tgtEl>
                                        <p:attrNameLst>
                                          <p:attrName>ppt_y</p:attrName>
                                        </p:attrNameLst>
                                      </p:cBhvr>
                                      <p:tavLst>
                                        <p:tav tm="0">
                                          <p:val>
                                            <p:strVal val="#ppt_y-#ppt_h*1.125000"/>
                                          </p:val>
                                        </p:tav>
                                        <p:tav tm="100000">
                                          <p:val>
                                            <p:strVal val="#ppt_y"/>
                                          </p:val>
                                        </p:tav>
                                      </p:tavLst>
                                    </p:anim>
                                    <p:animEffect transition="in" filter="wipe(down)">
                                      <p:cBhvr>
                                        <p:cTn id="13" dur="500"/>
                                        <p:tgtEl>
                                          <p:spTgt spid="2"/>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p:tgtEl>
                                          <p:spTgt spid="22"/>
                                        </p:tgtEl>
                                        <p:attrNameLst>
                                          <p:attrName>ppt_y</p:attrName>
                                        </p:attrNameLst>
                                      </p:cBhvr>
                                      <p:tavLst>
                                        <p:tav tm="0">
                                          <p:val>
                                            <p:strVal val="#ppt_y-#ppt_h*1.125000"/>
                                          </p:val>
                                        </p:tav>
                                        <p:tav tm="100000">
                                          <p:val>
                                            <p:strVal val="#ppt_y"/>
                                          </p:val>
                                        </p:tav>
                                      </p:tavLst>
                                    </p:anim>
                                    <p:animEffect transition="in" filter="wipe(down)">
                                      <p:cBhvr>
                                        <p:cTn id="18" dur="500"/>
                                        <p:tgtEl>
                                          <p:spTgt spid="22"/>
                                        </p:tgtEl>
                                      </p:cBhvr>
                                    </p:animEffect>
                                  </p:childTnLst>
                                </p:cTn>
                              </p:par>
                            </p:childTnLst>
                          </p:cTn>
                        </p:par>
                        <p:par>
                          <p:cTn id="19" fill="hold">
                            <p:stCondLst>
                              <p:cond delay="1500"/>
                            </p:stCondLst>
                            <p:childTnLst>
                              <p:par>
                                <p:cTn id="20" presetID="12" presetClass="entr" presetSubtype="1"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p:tgtEl>
                                          <p:spTgt spid="23"/>
                                        </p:tgtEl>
                                        <p:attrNameLst>
                                          <p:attrName>ppt_y</p:attrName>
                                        </p:attrNameLst>
                                      </p:cBhvr>
                                      <p:tavLst>
                                        <p:tav tm="0">
                                          <p:val>
                                            <p:strVal val="#ppt_y-#ppt_h*1.125000"/>
                                          </p:val>
                                        </p:tav>
                                        <p:tav tm="100000">
                                          <p:val>
                                            <p:strVal val="#ppt_y"/>
                                          </p:val>
                                        </p:tav>
                                      </p:tavLst>
                                    </p:anim>
                                    <p:animEffect transition="in" filter="wipe(down)">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3" name="组合 82"/>
          <p:cNvGrpSpPr/>
          <p:nvPr/>
        </p:nvGrpSpPr>
        <p:grpSpPr>
          <a:xfrm>
            <a:off x="1898650" y="1839913"/>
            <a:ext cx="9128125" cy="3820167"/>
            <a:chOff x="2805" y="3589"/>
            <a:chExt cx="14374" cy="6018"/>
          </a:xfrm>
        </p:grpSpPr>
        <p:sp>
          <p:nvSpPr>
            <p:cNvPr id="103430" name="Freeform 4"/>
            <p:cNvSpPr/>
            <p:nvPr>
              <p:custDataLst>
                <p:tags r:id="rId1"/>
              </p:custDataLst>
            </p:nvPr>
          </p:nvSpPr>
          <p:spPr>
            <a:xfrm>
              <a:off x="8114" y="4066"/>
              <a:ext cx="2180" cy="1471"/>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rgbClr val="178AA1"/>
            </a:solidFill>
            <a:ln w="12700">
              <a:noFill/>
            </a:ln>
          </p:spPr>
          <p:txBody>
            <a:bodyPr/>
            <a:p>
              <a:endParaRPr lang="zh-CN" altLang="en-US"/>
            </a:p>
          </p:txBody>
        </p:sp>
        <p:sp>
          <p:nvSpPr>
            <p:cNvPr id="103431" name="AutoShape 5"/>
            <p:cNvSpPr/>
            <p:nvPr>
              <p:custDataLst>
                <p:tags r:id="rId2"/>
              </p:custDataLst>
            </p:nvPr>
          </p:nvSpPr>
          <p:spPr>
            <a:xfrm>
              <a:off x="6387" y="5443"/>
              <a:ext cx="3414" cy="3751"/>
            </a:xfrm>
            <a:prstGeom prst="roundRect">
              <a:avLst>
                <a:gd name="adj" fmla="val 4690"/>
              </a:avLst>
            </a:prstGeom>
            <a:noFill/>
            <a:ln w="12700" cap="flat" cmpd="sng">
              <a:solidFill>
                <a:srgbClr val="586371"/>
              </a:solidFill>
              <a:prstDash val="solid"/>
              <a:round/>
              <a:headEnd type="none" w="med" len="med"/>
              <a:tailEnd type="none" w="med" len="med"/>
            </a:ln>
          </p:spPr>
          <p:txBody>
            <a:bodyPr wrap="none" anchor="ctr" anchorCtr="0"/>
            <a:p>
              <a:endParaRPr lang="zh-CN" altLang="en-US" sz="3200">
                <a:solidFill>
                  <a:srgbClr val="000000"/>
                </a:solidFill>
                <a:latin typeface="微软雅黑" panose="020B0503020204020204" charset="-122"/>
                <a:ea typeface="微软雅黑" panose="020B0503020204020204" charset="-122"/>
              </a:endParaRPr>
            </a:p>
          </p:txBody>
        </p:sp>
        <p:sp>
          <p:nvSpPr>
            <p:cNvPr id="2" name="AutoShape 6"/>
            <p:cNvSpPr>
              <a:spLocks noChangeArrowheads="1"/>
            </p:cNvSpPr>
            <p:nvPr>
              <p:custDataLst>
                <p:tags r:id="rId3"/>
              </p:custDataLst>
            </p:nvPr>
          </p:nvSpPr>
          <p:spPr bwMode="gray">
            <a:xfrm>
              <a:off x="6423" y="5310"/>
              <a:ext cx="3345" cy="777"/>
            </a:xfrm>
            <a:prstGeom prst="roundRect">
              <a:avLst>
                <a:gd name="adj" fmla="val 50000"/>
              </a:avLst>
            </a:prstGeom>
            <a:solidFill>
              <a:schemeClr val="accent1">
                <a:lumMod val="60000"/>
                <a:lumOff val="40000"/>
              </a:schemeClr>
            </a:solidFill>
            <a:ln w="9525">
              <a:noFill/>
              <a:round/>
            </a:ln>
            <a:effectLst/>
          </p:spPr>
          <p:txBody>
            <a:bodyPr wrap="none" anchor="ctr"/>
            <a:p>
              <a:pPr algn="ctr" fontAlgn="base">
                <a:buNone/>
                <a:defRPr/>
              </a:pPr>
              <a:endParaRPr lang="zh-CN" altLang="en-US" sz="2000" strike="noStrike" spc="300" noProof="1" dirty="0">
                <a:solidFill>
                  <a:srgbClr val="FFFFFF"/>
                </a:solidFill>
                <a:latin typeface="微软雅黑" panose="020B0503020204020204" charset="-122"/>
                <a:ea typeface="微软雅黑" panose="020B0503020204020204" charset="-122"/>
              </a:endParaRPr>
            </a:p>
          </p:txBody>
        </p:sp>
        <p:sp>
          <p:nvSpPr>
            <p:cNvPr id="103433" name="AutoShape 9"/>
            <p:cNvSpPr/>
            <p:nvPr>
              <p:custDataLst>
                <p:tags r:id="rId4"/>
              </p:custDataLst>
            </p:nvPr>
          </p:nvSpPr>
          <p:spPr>
            <a:xfrm>
              <a:off x="9969" y="4961"/>
              <a:ext cx="3414" cy="3751"/>
            </a:xfrm>
            <a:prstGeom prst="roundRect">
              <a:avLst>
                <a:gd name="adj" fmla="val 4690"/>
              </a:avLst>
            </a:prstGeom>
            <a:noFill/>
            <a:ln w="12700" cap="flat" cmpd="sng">
              <a:solidFill>
                <a:srgbClr val="586371"/>
              </a:solidFill>
              <a:prstDash val="solid"/>
              <a:round/>
              <a:headEnd type="none" w="med" len="med"/>
              <a:tailEnd type="none" w="med" len="med"/>
            </a:ln>
          </p:spPr>
          <p:txBody>
            <a:bodyPr wrap="none" anchor="ctr" anchorCtr="0"/>
            <a:p>
              <a:endParaRPr lang="zh-CN" altLang="en-US" sz="3200">
                <a:solidFill>
                  <a:srgbClr val="000000"/>
                </a:solidFill>
                <a:latin typeface="微软雅黑" panose="020B0503020204020204" charset="-122"/>
                <a:ea typeface="微软雅黑" panose="020B0503020204020204" charset="-122"/>
              </a:endParaRPr>
            </a:p>
          </p:txBody>
        </p:sp>
        <p:sp>
          <p:nvSpPr>
            <p:cNvPr id="67" name="AutoShape 10"/>
            <p:cNvSpPr>
              <a:spLocks noChangeArrowheads="1"/>
            </p:cNvSpPr>
            <p:nvPr>
              <p:custDataLst>
                <p:tags r:id="rId5"/>
              </p:custDataLst>
            </p:nvPr>
          </p:nvSpPr>
          <p:spPr bwMode="gray">
            <a:xfrm>
              <a:off x="9999" y="4824"/>
              <a:ext cx="3345" cy="777"/>
            </a:xfrm>
            <a:prstGeom prst="roundRect">
              <a:avLst>
                <a:gd name="adj" fmla="val 50000"/>
              </a:avLst>
            </a:prstGeom>
            <a:solidFill>
              <a:schemeClr val="accent1">
                <a:lumMod val="60000"/>
                <a:lumOff val="40000"/>
              </a:schemeClr>
            </a:solidFill>
            <a:ln w="9525">
              <a:noFill/>
              <a:round/>
            </a:ln>
            <a:effectLst/>
          </p:spPr>
          <p:txBody>
            <a:bodyPr wrap="none" anchor="ctr"/>
            <a:p>
              <a:pPr algn="ctr" fontAlgn="base">
                <a:buNone/>
                <a:defRPr/>
              </a:pPr>
              <a:endParaRPr lang="zh-CN" altLang="en-US" sz="2000" strike="noStrike" spc="300" noProof="1" dirty="0">
                <a:solidFill>
                  <a:srgbClr val="FFFFFF"/>
                </a:solidFill>
                <a:latin typeface="微软雅黑" panose="020B0503020204020204" charset="-122"/>
                <a:ea typeface="微软雅黑" panose="020B0503020204020204" charset="-122"/>
              </a:endParaRPr>
            </a:p>
          </p:txBody>
        </p:sp>
        <p:sp>
          <p:nvSpPr>
            <p:cNvPr id="103435" name="Freeform 13"/>
            <p:cNvSpPr/>
            <p:nvPr>
              <p:custDataLst>
                <p:tags r:id="rId6"/>
              </p:custDataLst>
            </p:nvPr>
          </p:nvSpPr>
          <p:spPr>
            <a:xfrm>
              <a:off x="4461" y="4548"/>
              <a:ext cx="2180" cy="1473"/>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rgbClr val="4276AA"/>
            </a:solidFill>
            <a:ln w="12700">
              <a:noFill/>
            </a:ln>
          </p:spPr>
          <p:txBody>
            <a:bodyPr/>
            <a:p>
              <a:endParaRPr lang="zh-CN" altLang="en-US"/>
            </a:p>
          </p:txBody>
        </p:sp>
        <p:sp>
          <p:nvSpPr>
            <p:cNvPr id="103436" name="AutoShape 17"/>
            <p:cNvSpPr/>
            <p:nvPr>
              <p:custDataLst>
                <p:tags r:id="rId7"/>
              </p:custDataLst>
            </p:nvPr>
          </p:nvSpPr>
          <p:spPr>
            <a:xfrm>
              <a:off x="2805" y="5856"/>
              <a:ext cx="3414" cy="3751"/>
            </a:xfrm>
            <a:prstGeom prst="roundRect">
              <a:avLst>
                <a:gd name="adj" fmla="val 4690"/>
              </a:avLst>
            </a:prstGeom>
            <a:noFill/>
            <a:ln w="12700" cap="flat" cmpd="sng">
              <a:solidFill>
                <a:srgbClr val="586371"/>
              </a:solidFill>
              <a:prstDash val="solid"/>
              <a:round/>
              <a:headEnd type="none" w="med" len="med"/>
              <a:tailEnd type="none" w="med" len="med"/>
            </a:ln>
          </p:spPr>
          <p:txBody>
            <a:bodyPr wrap="none" anchor="ctr" anchorCtr="0"/>
            <a:p>
              <a:endParaRPr lang="zh-CN" altLang="en-US" sz="3200">
                <a:solidFill>
                  <a:srgbClr val="000000"/>
                </a:solidFill>
                <a:latin typeface="微软雅黑" panose="020B0503020204020204" charset="-122"/>
                <a:ea typeface="微软雅黑" panose="020B0503020204020204" charset="-122"/>
              </a:endParaRPr>
            </a:p>
          </p:txBody>
        </p:sp>
        <p:sp>
          <p:nvSpPr>
            <p:cNvPr id="70" name="AutoShape 18"/>
            <p:cNvSpPr>
              <a:spLocks noChangeArrowheads="1"/>
            </p:cNvSpPr>
            <p:nvPr>
              <p:custDataLst>
                <p:tags r:id="rId8"/>
              </p:custDataLst>
            </p:nvPr>
          </p:nvSpPr>
          <p:spPr bwMode="gray">
            <a:xfrm>
              <a:off x="2837" y="5719"/>
              <a:ext cx="3345" cy="776"/>
            </a:xfrm>
            <a:prstGeom prst="roundRect">
              <a:avLst>
                <a:gd name="adj" fmla="val 50000"/>
              </a:avLst>
            </a:prstGeom>
            <a:solidFill>
              <a:schemeClr val="accent1">
                <a:lumMod val="75000"/>
              </a:schemeClr>
            </a:solidFill>
            <a:ln w="9525">
              <a:noFill/>
              <a:round/>
            </a:ln>
            <a:effectLst/>
          </p:spPr>
          <p:txBody>
            <a:bodyPr wrap="none" anchor="ctr"/>
            <a:p>
              <a:pPr algn="ctr" fontAlgn="base">
                <a:buNone/>
                <a:defRPr/>
              </a:pPr>
              <a:endParaRPr lang="zh-CN" altLang="en-US" sz="2000" strike="noStrike" spc="300" noProof="1" dirty="0">
                <a:solidFill>
                  <a:srgbClr val="FFFFFF"/>
                </a:solidFill>
                <a:latin typeface="微软雅黑" panose="020B0503020204020204" charset="-122"/>
                <a:ea typeface="微软雅黑" panose="020B0503020204020204" charset="-122"/>
              </a:endParaRPr>
            </a:p>
          </p:txBody>
        </p:sp>
        <p:sp>
          <p:nvSpPr>
            <p:cNvPr id="71" name="Text Box 10"/>
            <p:cNvSpPr txBox="1">
              <a:spLocks noChangeArrowheads="1"/>
            </p:cNvSpPr>
            <p:nvPr>
              <p:custDataLst>
                <p:tags r:id="rId9"/>
              </p:custDataLst>
            </p:nvPr>
          </p:nvSpPr>
          <p:spPr bwMode="auto">
            <a:xfrm>
              <a:off x="3000" y="6744"/>
              <a:ext cx="2932" cy="2807"/>
            </a:xfrm>
            <a:prstGeom prst="rect">
              <a:avLst/>
            </a:prstGeom>
            <a:noFill/>
            <a:ln w="9525">
              <a:noFill/>
              <a:miter lim="800000"/>
            </a:ln>
          </p:spPr>
          <p:txBody>
            <a:bodyPr wrap="square" lIns="90000" tIns="0" rIns="90000" bIns="46800">
              <a:noAutofit/>
            </a:bodyPr>
            <a:p>
              <a:pPr algn="just">
                <a:lnSpc>
                  <a:spcPct val="120000"/>
                </a:lnSpc>
                <a:spcBef>
                  <a:spcPts val="100"/>
                </a:spcBef>
                <a:spcAft>
                  <a:spcPts val="1000"/>
                </a:spcAft>
                <a:buSzPct val="100000"/>
                <a:defRPr/>
              </a:pPr>
              <a:r>
                <a:rPr lang="zh-CN" altLang="en-US" sz="1400"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rPr>
                <a:t>抢救过程、诊疗环节、工作交接、新疗法、新技术应用、新药物使用、医护、护技耦合性等均是可能形成护理差错的高危环节。</a:t>
              </a:r>
              <a:endParaRPr lang="zh-CN" altLang="en-US" sz="1400"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endParaRPr>
            </a:p>
          </p:txBody>
        </p:sp>
        <p:sp>
          <p:nvSpPr>
            <p:cNvPr id="72" name="Text Box 10"/>
            <p:cNvSpPr txBox="1">
              <a:spLocks noChangeArrowheads="1"/>
            </p:cNvSpPr>
            <p:nvPr>
              <p:custDataLst>
                <p:tags r:id="rId10"/>
              </p:custDataLst>
            </p:nvPr>
          </p:nvSpPr>
          <p:spPr bwMode="auto">
            <a:xfrm>
              <a:off x="6584" y="6382"/>
              <a:ext cx="2932" cy="2807"/>
            </a:xfrm>
            <a:prstGeom prst="rect">
              <a:avLst/>
            </a:prstGeom>
            <a:noFill/>
            <a:ln w="9525">
              <a:noFill/>
              <a:miter lim="800000"/>
            </a:ln>
          </p:spPr>
          <p:txBody>
            <a:bodyPr wrap="square" lIns="90000" tIns="0" rIns="90000" bIns="46800">
              <a:normAutofit fontScale="90000" lnSpcReduction="10000"/>
            </a:bodyPr>
            <a:p>
              <a:pPr algn="just">
                <a:lnSpc>
                  <a:spcPct val="130000"/>
                </a:lnSpc>
                <a:spcBef>
                  <a:spcPts val="100"/>
                </a:spcBef>
                <a:spcAft>
                  <a:spcPts val="1000"/>
                </a:spcAft>
                <a:buSzPct val="100000"/>
                <a:defRPr/>
              </a:pPr>
              <a:r>
                <a:rPr lang="zh-CN" altLang="en-US" sz="1400"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rPr>
                <a:t>进修、实习生，低年资护士，基础知识不扎实、业务能力差的护士，情绪及身体健康状态不佳者均属于高危人群，应引起管理者足够的重视。</a:t>
              </a:r>
              <a:endParaRPr lang="zh-CN" altLang="en-US" sz="1400"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endParaRPr>
            </a:p>
          </p:txBody>
        </p:sp>
        <p:sp>
          <p:nvSpPr>
            <p:cNvPr id="73" name="Text Box 10"/>
            <p:cNvSpPr txBox="1">
              <a:spLocks noChangeArrowheads="1"/>
            </p:cNvSpPr>
            <p:nvPr>
              <p:custDataLst>
                <p:tags r:id="rId11"/>
              </p:custDataLst>
            </p:nvPr>
          </p:nvSpPr>
          <p:spPr bwMode="auto">
            <a:xfrm>
              <a:off x="10161" y="5931"/>
              <a:ext cx="2932" cy="2807"/>
            </a:xfrm>
            <a:prstGeom prst="rect">
              <a:avLst/>
            </a:prstGeom>
            <a:noFill/>
            <a:ln w="9525">
              <a:noFill/>
              <a:miter lim="800000"/>
            </a:ln>
          </p:spPr>
          <p:txBody>
            <a:bodyPr wrap="square" lIns="90000" tIns="0" rIns="90000" bIns="46800">
              <a:normAutofit lnSpcReduction="10000"/>
            </a:bodyPr>
            <a:p>
              <a:pPr algn="just">
                <a:lnSpc>
                  <a:spcPct val="120000"/>
                </a:lnSpc>
                <a:spcBef>
                  <a:spcPts val="100"/>
                </a:spcBef>
                <a:spcAft>
                  <a:spcPts val="1000"/>
                </a:spcAft>
                <a:buSzPct val="100000"/>
                <a:defRPr/>
              </a:pPr>
              <a:r>
                <a:rPr lang="zh-CN" altLang="en-US" sz="1400"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rPr>
                <a:t>工作繁忙、交接班前后、暑期、节假日、周末等是易发生差错的高危时段。</a:t>
              </a:r>
              <a:endParaRPr lang="zh-CN" altLang="en-US" sz="1400"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endParaRPr>
            </a:p>
          </p:txBody>
        </p:sp>
        <p:sp>
          <p:nvSpPr>
            <p:cNvPr id="103441" name="AutoShape 17"/>
            <p:cNvSpPr/>
            <p:nvPr>
              <p:custDataLst>
                <p:tags r:id="rId12"/>
              </p:custDataLst>
            </p:nvPr>
          </p:nvSpPr>
          <p:spPr>
            <a:xfrm>
              <a:off x="13670" y="4583"/>
              <a:ext cx="3414" cy="3751"/>
            </a:xfrm>
            <a:prstGeom prst="roundRect">
              <a:avLst>
                <a:gd name="adj" fmla="val 4690"/>
              </a:avLst>
            </a:prstGeom>
            <a:noFill/>
            <a:ln w="12700" cap="flat" cmpd="sng">
              <a:solidFill>
                <a:srgbClr val="586371"/>
              </a:solidFill>
              <a:prstDash val="solid"/>
              <a:round/>
              <a:headEnd type="none" w="med" len="med"/>
              <a:tailEnd type="none" w="med" len="med"/>
            </a:ln>
          </p:spPr>
          <p:txBody>
            <a:bodyPr wrap="none" anchor="ctr" anchorCtr="0"/>
            <a:p>
              <a:endParaRPr lang="zh-CN" altLang="en-US" sz="3200">
                <a:solidFill>
                  <a:srgbClr val="000000"/>
                </a:solidFill>
                <a:latin typeface="微软雅黑" panose="020B0503020204020204" charset="-122"/>
                <a:ea typeface="微软雅黑" panose="020B0503020204020204" charset="-122"/>
              </a:endParaRPr>
            </a:p>
          </p:txBody>
        </p:sp>
        <p:sp>
          <p:nvSpPr>
            <p:cNvPr id="75" name="AutoShape 18"/>
            <p:cNvSpPr>
              <a:spLocks noChangeArrowheads="1"/>
            </p:cNvSpPr>
            <p:nvPr>
              <p:custDataLst>
                <p:tags r:id="rId13"/>
              </p:custDataLst>
            </p:nvPr>
          </p:nvSpPr>
          <p:spPr bwMode="gray">
            <a:xfrm>
              <a:off x="13703" y="4446"/>
              <a:ext cx="3345" cy="777"/>
            </a:xfrm>
            <a:prstGeom prst="roundRect">
              <a:avLst>
                <a:gd name="adj" fmla="val 50000"/>
              </a:avLst>
            </a:prstGeom>
            <a:solidFill>
              <a:schemeClr val="accent1">
                <a:lumMod val="75000"/>
              </a:schemeClr>
            </a:solidFill>
            <a:ln w="9525">
              <a:noFill/>
              <a:round/>
            </a:ln>
            <a:effectLst/>
          </p:spPr>
          <p:txBody>
            <a:bodyPr wrap="none" anchor="ctr"/>
            <a:p>
              <a:pPr algn="ctr" fontAlgn="base">
                <a:buNone/>
                <a:defRPr/>
              </a:pPr>
              <a:endParaRPr lang="zh-CN" altLang="en-US" sz="2000" strike="noStrike" spc="300" noProof="1" dirty="0">
                <a:solidFill>
                  <a:srgbClr val="FFFFFF"/>
                </a:solidFill>
                <a:latin typeface="微软雅黑" panose="020B0503020204020204" charset="-122"/>
                <a:ea typeface="微软雅黑" panose="020B0503020204020204" charset="-122"/>
              </a:endParaRPr>
            </a:p>
          </p:txBody>
        </p:sp>
        <p:sp>
          <p:nvSpPr>
            <p:cNvPr id="76" name="Text Box 10"/>
            <p:cNvSpPr txBox="1">
              <a:spLocks noChangeArrowheads="1"/>
            </p:cNvSpPr>
            <p:nvPr>
              <p:custDataLst>
                <p:tags r:id="rId14"/>
              </p:custDataLst>
            </p:nvPr>
          </p:nvSpPr>
          <p:spPr bwMode="auto">
            <a:xfrm>
              <a:off x="13865" y="5562"/>
              <a:ext cx="2932" cy="2807"/>
            </a:xfrm>
            <a:prstGeom prst="rect">
              <a:avLst/>
            </a:prstGeom>
            <a:noFill/>
            <a:ln w="9525">
              <a:noFill/>
              <a:miter lim="800000"/>
            </a:ln>
          </p:spPr>
          <p:txBody>
            <a:bodyPr wrap="square" lIns="90000" tIns="0" rIns="90000" bIns="46800">
              <a:normAutofit/>
            </a:bodyPr>
            <a:p>
              <a:pPr algn="just">
                <a:lnSpc>
                  <a:spcPct val="120000"/>
                </a:lnSpc>
                <a:spcBef>
                  <a:spcPts val="100"/>
                </a:spcBef>
                <a:spcAft>
                  <a:spcPts val="1000"/>
                </a:spcAft>
                <a:buSzPct val="100000"/>
                <a:defRPr/>
              </a:pPr>
              <a:r>
                <a:rPr lang="zh-CN" altLang="en-US" sz="1400"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rPr>
                <a:t>主观意识过强者极易导致差错的发生。</a:t>
              </a:r>
              <a:endParaRPr lang="zh-CN" altLang="en-US" sz="1400"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endParaRPr>
            </a:p>
          </p:txBody>
        </p:sp>
        <p:sp>
          <p:nvSpPr>
            <p:cNvPr id="103444" name="Freeform 4"/>
            <p:cNvSpPr/>
            <p:nvPr>
              <p:custDataLst>
                <p:tags r:id="rId15"/>
              </p:custDataLst>
            </p:nvPr>
          </p:nvSpPr>
          <p:spPr>
            <a:xfrm>
              <a:off x="11729" y="3589"/>
              <a:ext cx="2180" cy="1471"/>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rgbClr val="40A693"/>
            </a:solidFill>
            <a:ln w="12700">
              <a:noFill/>
            </a:ln>
          </p:spPr>
          <p:txBody>
            <a:bodyPr/>
            <a:p>
              <a:endParaRPr lang="zh-CN" altLang="en-US"/>
            </a:p>
          </p:txBody>
        </p:sp>
        <p:sp>
          <p:nvSpPr>
            <p:cNvPr id="78" name="文本框 77"/>
            <p:cNvSpPr txBox="1"/>
            <p:nvPr>
              <p:custDataLst>
                <p:tags r:id="rId16"/>
              </p:custDataLst>
            </p:nvPr>
          </p:nvSpPr>
          <p:spPr>
            <a:xfrm>
              <a:off x="2838" y="5866"/>
              <a:ext cx="2996" cy="504"/>
            </a:xfrm>
            <a:prstGeom prst="rect">
              <a:avLst/>
            </a:prstGeom>
            <a:noFill/>
          </p:spPr>
          <p:txBody>
            <a:bodyPr wrap="square" rtlCol="0" anchor="ctr" anchorCtr="0"/>
            <a:p>
              <a:pPr algn="ctr">
                <a:lnSpc>
                  <a:spcPct val="120000"/>
                </a:lnSpc>
                <a:spcBef>
                  <a:spcPts val="100"/>
                </a:spcBef>
                <a:spcAft>
                  <a:spcPts val="0"/>
                </a:spcAft>
                <a:buSzPct val="100000"/>
              </a:pPr>
              <a:r>
                <a:rPr sz="1600" spc="100" noProof="1">
                  <a:solidFill>
                    <a:srgbClr val="FFFFFF"/>
                  </a:solidFill>
                  <a:latin typeface="微软雅黑" panose="020B0503020204020204" charset="-122"/>
                  <a:ea typeface="微软雅黑" panose="020B0503020204020204" charset="-122"/>
                  <a:cs typeface="+mn-cs"/>
                  <a:sym typeface="Arial" panose="020B0604020202020204" pitchFamily="34" charset="0"/>
                </a:rPr>
                <a:t>（一）高危环节</a:t>
              </a:r>
              <a:endParaRPr sz="1600" spc="100" noProof="1">
                <a:solidFill>
                  <a:srgbClr val="FFFFFF"/>
                </a:solidFill>
                <a:latin typeface="微软雅黑" panose="020B0503020204020204" charset="-122"/>
                <a:ea typeface="微软雅黑" panose="020B0503020204020204" charset="-122"/>
                <a:cs typeface="+mn-cs"/>
                <a:sym typeface="Arial" panose="020B0604020202020204" pitchFamily="34" charset="0"/>
              </a:endParaRPr>
            </a:p>
          </p:txBody>
        </p:sp>
        <p:sp>
          <p:nvSpPr>
            <p:cNvPr id="79" name="文本框 78"/>
            <p:cNvSpPr txBox="1"/>
            <p:nvPr>
              <p:custDataLst>
                <p:tags r:id="rId17"/>
              </p:custDataLst>
            </p:nvPr>
          </p:nvSpPr>
          <p:spPr>
            <a:xfrm>
              <a:off x="6526" y="5458"/>
              <a:ext cx="3062" cy="504"/>
            </a:xfrm>
            <a:prstGeom prst="rect">
              <a:avLst/>
            </a:prstGeom>
            <a:noFill/>
          </p:spPr>
          <p:txBody>
            <a:bodyPr wrap="square" rtlCol="0" anchor="ctr" anchorCtr="0"/>
            <a:p>
              <a:pPr algn="ctr">
                <a:lnSpc>
                  <a:spcPct val="120000"/>
                </a:lnSpc>
                <a:spcBef>
                  <a:spcPts val="100"/>
                </a:spcBef>
                <a:spcAft>
                  <a:spcPts val="0"/>
                </a:spcAft>
                <a:buSzPct val="100000"/>
              </a:pPr>
              <a:r>
                <a:rPr sz="1600" spc="100" noProof="1">
                  <a:solidFill>
                    <a:srgbClr val="FFFFFF"/>
                  </a:solidFill>
                  <a:latin typeface="微软雅黑" panose="020B0503020204020204" charset="-122"/>
                  <a:ea typeface="微软雅黑" panose="020B0503020204020204" charset="-122"/>
                  <a:cs typeface="+mn-cs"/>
                  <a:sym typeface="Arial" panose="020B0604020202020204" pitchFamily="34" charset="0"/>
                </a:rPr>
                <a:t>（二）高危人群</a:t>
              </a:r>
              <a:endParaRPr sz="1600" spc="100" noProof="1">
                <a:solidFill>
                  <a:srgbClr val="FFFFFF"/>
                </a:solidFill>
                <a:latin typeface="微软雅黑" panose="020B0503020204020204" charset="-122"/>
                <a:ea typeface="微软雅黑" panose="020B0503020204020204" charset="-122"/>
                <a:cs typeface="+mn-cs"/>
                <a:sym typeface="Arial" panose="020B0604020202020204" pitchFamily="34" charset="0"/>
              </a:endParaRPr>
            </a:p>
          </p:txBody>
        </p:sp>
        <p:sp>
          <p:nvSpPr>
            <p:cNvPr id="80" name="文本框 79"/>
            <p:cNvSpPr txBox="1"/>
            <p:nvPr>
              <p:custDataLst>
                <p:tags r:id="rId18"/>
              </p:custDataLst>
            </p:nvPr>
          </p:nvSpPr>
          <p:spPr>
            <a:xfrm>
              <a:off x="10102" y="4971"/>
              <a:ext cx="3062" cy="504"/>
            </a:xfrm>
            <a:prstGeom prst="rect">
              <a:avLst/>
            </a:prstGeom>
            <a:noFill/>
          </p:spPr>
          <p:txBody>
            <a:bodyPr wrap="square" rtlCol="0" anchor="ctr" anchorCtr="0"/>
            <a:p>
              <a:pPr algn="ctr">
                <a:lnSpc>
                  <a:spcPct val="120000"/>
                </a:lnSpc>
                <a:spcBef>
                  <a:spcPts val="100"/>
                </a:spcBef>
                <a:spcAft>
                  <a:spcPts val="0"/>
                </a:spcAft>
                <a:buSzPct val="100000"/>
              </a:pPr>
              <a:r>
                <a:rPr sz="1600" spc="100" noProof="1">
                  <a:solidFill>
                    <a:srgbClr val="FFFFFF"/>
                  </a:solidFill>
                  <a:latin typeface="微软雅黑" panose="020B0503020204020204" charset="-122"/>
                  <a:ea typeface="微软雅黑" panose="020B0503020204020204" charset="-122"/>
                  <a:cs typeface="+mn-cs"/>
                  <a:sym typeface="Arial" panose="020B0604020202020204" pitchFamily="34" charset="0"/>
                </a:rPr>
                <a:t>（三）高危时段</a:t>
              </a:r>
              <a:endParaRPr sz="1600" spc="100" noProof="1">
                <a:solidFill>
                  <a:srgbClr val="FFFFFF"/>
                </a:solidFill>
                <a:latin typeface="微软雅黑" panose="020B0503020204020204" charset="-122"/>
                <a:ea typeface="微软雅黑" panose="020B0503020204020204" charset="-122"/>
                <a:cs typeface="+mn-cs"/>
                <a:sym typeface="Arial" panose="020B0604020202020204" pitchFamily="34" charset="0"/>
              </a:endParaRPr>
            </a:p>
          </p:txBody>
        </p:sp>
        <p:sp>
          <p:nvSpPr>
            <p:cNvPr id="81" name="文本框 80"/>
            <p:cNvSpPr txBox="1"/>
            <p:nvPr>
              <p:custDataLst>
                <p:tags r:id="rId19"/>
              </p:custDataLst>
            </p:nvPr>
          </p:nvSpPr>
          <p:spPr>
            <a:xfrm>
              <a:off x="13566" y="4594"/>
              <a:ext cx="3613" cy="504"/>
            </a:xfrm>
            <a:prstGeom prst="rect">
              <a:avLst/>
            </a:prstGeom>
            <a:noFill/>
          </p:spPr>
          <p:txBody>
            <a:bodyPr wrap="square" rtlCol="0" anchor="ctr" anchorCtr="0"/>
            <a:p>
              <a:pPr algn="ctr">
                <a:lnSpc>
                  <a:spcPct val="120000"/>
                </a:lnSpc>
                <a:spcBef>
                  <a:spcPts val="100"/>
                </a:spcBef>
                <a:spcAft>
                  <a:spcPts val="0"/>
                </a:spcAft>
                <a:buSzPct val="100000"/>
              </a:pPr>
              <a:r>
                <a:rPr sz="1600" spc="100" noProof="1">
                  <a:solidFill>
                    <a:srgbClr val="FFFFFF"/>
                  </a:solidFill>
                  <a:latin typeface="微软雅黑" panose="020B0503020204020204" charset="-122"/>
                  <a:ea typeface="微软雅黑" panose="020B0503020204020204" charset="-122"/>
                  <a:cs typeface="+mn-cs"/>
                  <a:sym typeface="Arial" panose="020B0604020202020204" pitchFamily="34" charset="0"/>
                </a:rPr>
                <a:t>（四）高危意识</a:t>
              </a:r>
              <a:endParaRPr sz="1600" spc="100" noProof="1">
                <a:solidFill>
                  <a:srgbClr val="FFFFFF"/>
                </a:solidFill>
                <a:latin typeface="微软雅黑" panose="020B0503020204020204" charset="-122"/>
                <a:ea typeface="微软雅黑" panose="020B0503020204020204" charset="-122"/>
                <a:cs typeface="+mn-cs"/>
                <a:sym typeface="Arial" panose="020B0604020202020204" pitchFamily="34" charset="0"/>
              </a:endParaRPr>
            </a:p>
          </p:txBody>
        </p:sp>
      </p:grpSp>
      <p:sp>
        <p:nvSpPr>
          <p:cNvPr id="5" name="Title 6"/>
          <p:cNvSpPr txBox="1"/>
          <p:nvPr>
            <p:custDataLst>
              <p:tags r:id="rId20"/>
            </p:custDataLst>
          </p:nvPr>
        </p:nvSpPr>
        <p:spPr>
          <a:xfrm>
            <a:off x="231407" y="97384"/>
            <a:ext cx="540194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三、护理差错分类及评定标准</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2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1000" fill="hold"/>
                                        <p:tgtEl>
                                          <p:spTgt spid="83"/>
                                        </p:tgtEl>
                                        <p:attrNameLst>
                                          <p:attrName>ppt_x</p:attrName>
                                        </p:attrNameLst>
                                      </p:cBhvr>
                                      <p:tavLst>
                                        <p:tav tm="0">
                                          <p:val>
                                            <p:strVal val="#ppt_x-.2"/>
                                          </p:val>
                                        </p:tav>
                                        <p:tav tm="100000">
                                          <p:val>
                                            <p:strVal val="#ppt_x"/>
                                          </p:val>
                                        </p:tav>
                                      </p:tavLst>
                                    </p:anim>
                                    <p:anim calcmode="lin" valueType="num">
                                      <p:cBhvr>
                                        <p:cTn id="8" dur="1000" fill="hold"/>
                                        <p:tgtEl>
                                          <p:spTgt spid="83"/>
                                        </p:tgtEl>
                                        <p:attrNameLst>
                                          <p:attrName>ppt_y</p:attrName>
                                        </p:attrNameLst>
                                      </p:cBhvr>
                                      <p:tavLst>
                                        <p:tav tm="0">
                                          <p:val>
                                            <p:strVal val="#ppt_y"/>
                                          </p:val>
                                        </p:tav>
                                        <p:tav tm="100000">
                                          <p:val>
                                            <p:strVal val="#ppt_y"/>
                                          </p:val>
                                        </p:tav>
                                      </p:tavLst>
                                    </p:anim>
                                    <p:animEffect transition="in" filter="wipe(right)" prLst="gradientSize: 0.1">
                                      <p:cBhvr>
                                        <p:cTn id="9"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1" name="组合 60"/>
          <p:cNvGrpSpPr/>
          <p:nvPr/>
        </p:nvGrpSpPr>
        <p:grpSpPr>
          <a:xfrm>
            <a:off x="1630045" y="1708785"/>
            <a:ext cx="2079625" cy="1595438"/>
            <a:chOff x="3200" y="3624"/>
            <a:chExt cx="3276" cy="2513"/>
          </a:xfrm>
        </p:grpSpPr>
        <p:sp>
          <p:nvSpPr>
            <p:cNvPr id="51" name="任意多边形 50"/>
            <p:cNvSpPr/>
            <p:nvPr>
              <p:custDataLst>
                <p:tags r:id="rId1"/>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8" name="矩形 77"/>
            <p:cNvSpPr/>
            <p:nvPr>
              <p:custDataLst>
                <p:tags r:id="rId2"/>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9" name="圆角矩形 78"/>
            <p:cNvSpPr/>
            <p:nvPr>
              <p:custDataLst>
                <p:tags r:id="rId3"/>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0" name="圆角矩形 79"/>
            <p:cNvSpPr/>
            <p:nvPr>
              <p:custDataLst>
                <p:tags r:id="rId4"/>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2" name="文本框 51"/>
            <p:cNvSpPr txBox="1"/>
            <p:nvPr>
              <p:custDataLst>
                <p:tags r:id="rId5"/>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（一）依法执业义务</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2" name="组合 61"/>
          <p:cNvGrpSpPr/>
          <p:nvPr/>
        </p:nvGrpSpPr>
        <p:grpSpPr>
          <a:xfrm>
            <a:off x="4654233" y="1708785"/>
            <a:ext cx="2079625" cy="1595438"/>
            <a:chOff x="7962" y="3624"/>
            <a:chExt cx="3276" cy="2513"/>
          </a:xfrm>
        </p:grpSpPr>
        <p:sp>
          <p:nvSpPr>
            <p:cNvPr id="50" name="任意多边形 49"/>
            <p:cNvSpPr/>
            <p:nvPr>
              <p:custDataLst>
                <p:tags r:id="rId6"/>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55" name="矩形 54"/>
            <p:cNvSpPr/>
            <p:nvPr>
              <p:custDataLst>
                <p:tags r:id="rId7"/>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60" name="圆角矩形 59"/>
            <p:cNvSpPr/>
            <p:nvPr>
              <p:custDataLst>
                <p:tags r:id="rId8"/>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5" name="圆角矩形 44"/>
            <p:cNvSpPr/>
            <p:nvPr>
              <p:custDataLst>
                <p:tags r:id="rId9"/>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4" name="文本框 53"/>
            <p:cNvSpPr txBox="1"/>
            <p:nvPr>
              <p:custDataLst>
                <p:tags r:id="rId10"/>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（二）紧急处置义务</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3" name="组合 62"/>
          <p:cNvGrpSpPr/>
          <p:nvPr/>
        </p:nvGrpSpPr>
        <p:grpSpPr>
          <a:xfrm>
            <a:off x="7678420" y="1708785"/>
            <a:ext cx="2079625" cy="1595438"/>
            <a:chOff x="12724" y="3624"/>
            <a:chExt cx="3276" cy="2513"/>
          </a:xfrm>
        </p:grpSpPr>
        <p:sp>
          <p:nvSpPr>
            <p:cNvPr id="41" name="任意多边形 40"/>
            <p:cNvSpPr/>
            <p:nvPr>
              <p:custDataLst>
                <p:tags r:id="rId11"/>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42" name="矩形 41"/>
            <p:cNvSpPr/>
            <p:nvPr>
              <p:custDataLst>
                <p:tags r:id="rId12"/>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3" name="圆角矩形 42"/>
            <p:cNvSpPr/>
            <p:nvPr>
              <p:custDataLst>
                <p:tags r:id="rId13"/>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4" name="圆角矩形 43"/>
            <p:cNvSpPr/>
            <p:nvPr>
              <p:custDataLst>
                <p:tags r:id="rId14"/>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6" name="文本框 55"/>
            <p:cNvSpPr txBox="1"/>
            <p:nvPr>
              <p:custDataLst>
                <p:tags r:id="rId15"/>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（三）问题医嘱报告</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义务</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4" name="组合 63"/>
          <p:cNvGrpSpPr/>
          <p:nvPr/>
        </p:nvGrpSpPr>
        <p:grpSpPr>
          <a:xfrm>
            <a:off x="3187065" y="3553143"/>
            <a:ext cx="2079625" cy="1595437"/>
            <a:chOff x="3200" y="6297"/>
            <a:chExt cx="3276" cy="2513"/>
          </a:xfrm>
        </p:grpSpPr>
        <p:sp>
          <p:nvSpPr>
            <p:cNvPr id="82" name="任意多边形 81"/>
            <p:cNvSpPr/>
            <p:nvPr>
              <p:custDataLst>
                <p:tags r:id="rId16"/>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83" name="矩形 82"/>
            <p:cNvSpPr/>
            <p:nvPr>
              <p:custDataLst>
                <p:tags r:id="rId17"/>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4" name="圆角矩形 83"/>
            <p:cNvSpPr/>
            <p:nvPr>
              <p:custDataLst>
                <p:tags r:id="rId18"/>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5" name="圆角矩形 84"/>
            <p:cNvSpPr/>
            <p:nvPr>
              <p:custDataLst>
                <p:tags r:id="rId19"/>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7" name="文本框 56"/>
            <p:cNvSpPr txBox="1"/>
            <p:nvPr>
              <p:custDataLst>
                <p:tags r:id="rId20"/>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（四）加强质量管理</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6" name="组合 65"/>
          <p:cNvGrpSpPr/>
          <p:nvPr/>
        </p:nvGrpSpPr>
        <p:grpSpPr>
          <a:xfrm>
            <a:off x="6363018" y="3563303"/>
            <a:ext cx="2079625" cy="1595437"/>
            <a:chOff x="7962" y="6297"/>
            <a:chExt cx="3276" cy="2513"/>
          </a:xfrm>
        </p:grpSpPr>
        <p:sp>
          <p:nvSpPr>
            <p:cNvPr id="72" name="任意多边形 71"/>
            <p:cNvSpPr/>
            <p:nvPr>
              <p:custDataLst>
                <p:tags r:id="rId21"/>
              </p:custDataLst>
            </p:nvPr>
          </p:nvSpPr>
          <p:spPr>
            <a:xfrm>
              <a:off x="7962"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E</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3" name="矩形 72"/>
            <p:cNvSpPr/>
            <p:nvPr>
              <p:custDataLst>
                <p:tags r:id="rId22"/>
              </p:custDataLst>
            </p:nvPr>
          </p:nvSpPr>
          <p:spPr>
            <a:xfrm>
              <a:off x="7962" y="7146"/>
              <a:ext cx="3276" cy="1664"/>
            </a:xfrm>
            <a:prstGeom prst="rect">
              <a:avLst/>
            </a:prstGeom>
            <a:solidFill>
              <a:srgbClr val="9BBB59">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4" name="圆角矩形 73"/>
            <p:cNvSpPr/>
            <p:nvPr>
              <p:custDataLst>
                <p:tags r:id="rId23"/>
              </p:custDataLst>
            </p:nvPr>
          </p:nvSpPr>
          <p:spPr>
            <a:xfrm>
              <a:off x="8446" y="6297"/>
              <a:ext cx="239" cy="690"/>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5" name="圆角矩形 74"/>
            <p:cNvSpPr/>
            <p:nvPr>
              <p:custDataLst>
                <p:tags r:id="rId24"/>
              </p:custDataLst>
            </p:nvPr>
          </p:nvSpPr>
          <p:spPr>
            <a:xfrm>
              <a:off x="10515" y="6297"/>
              <a:ext cx="239" cy="690"/>
            </a:xfrm>
            <a:prstGeom prst="roundRect">
              <a:avLst>
                <a:gd name="adj" fmla="val 50000"/>
              </a:avLst>
            </a:prstGeom>
            <a:solidFill>
              <a:srgbClr val="9BBB59">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8" name="文本框 57"/>
            <p:cNvSpPr txBox="1"/>
            <p:nvPr>
              <p:custDataLst>
                <p:tags r:id="rId25"/>
              </p:custDataLst>
            </p:nvPr>
          </p:nvSpPr>
          <p:spPr>
            <a:xfrm>
              <a:off x="7962" y="7196"/>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（五）做好护理文件的</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书写和管理</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
        <p:nvSpPr>
          <p:cNvPr id="5" name="Title 6"/>
          <p:cNvSpPr txBox="1"/>
          <p:nvPr>
            <p:custDataLst>
              <p:tags r:id="rId26"/>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五、护理差错、事故的防范措施</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nvGrpSpPr>
          <p:cNvPr id="2" name="组合 1"/>
          <p:cNvGrpSpPr/>
          <p:nvPr/>
        </p:nvGrpSpPr>
        <p:grpSpPr>
          <a:xfrm>
            <a:off x="1639570" y="1708785"/>
            <a:ext cx="2079625" cy="1595438"/>
            <a:chOff x="3200" y="3624"/>
            <a:chExt cx="3276" cy="2513"/>
          </a:xfrm>
        </p:grpSpPr>
        <p:sp>
          <p:nvSpPr>
            <p:cNvPr id="3" name="任意多边形 2"/>
            <p:cNvSpPr/>
            <p:nvPr>
              <p:custDataLst>
                <p:tags r:id="rId27"/>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4" name="矩形 3"/>
            <p:cNvSpPr/>
            <p:nvPr>
              <p:custDataLst>
                <p:tags r:id="rId28"/>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6" name="圆角矩形 5"/>
            <p:cNvSpPr/>
            <p:nvPr>
              <p:custDataLst>
                <p:tags r:id="rId29"/>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 name="圆角矩形 6"/>
            <p:cNvSpPr/>
            <p:nvPr>
              <p:custDataLst>
                <p:tags r:id="rId30"/>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 name="文本框 7"/>
            <p:cNvSpPr txBox="1"/>
            <p:nvPr>
              <p:custDataLst>
                <p:tags r:id="rId31"/>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（一）完善各种法律法</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规，为护理行为提供</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依据</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9" name="组合 8"/>
          <p:cNvGrpSpPr/>
          <p:nvPr/>
        </p:nvGrpSpPr>
        <p:grpSpPr>
          <a:xfrm>
            <a:off x="4663758" y="1708785"/>
            <a:ext cx="2079625" cy="1595438"/>
            <a:chOff x="7962" y="3624"/>
            <a:chExt cx="3276" cy="2513"/>
          </a:xfrm>
        </p:grpSpPr>
        <p:sp>
          <p:nvSpPr>
            <p:cNvPr id="10" name="任意多边形 9"/>
            <p:cNvSpPr/>
            <p:nvPr>
              <p:custDataLst>
                <p:tags r:id="rId32"/>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1" name="矩形 10"/>
            <p:cNvSpPr/>
            <p:nvPr>
              <p:custDataLst>
                <p:tags r:id="rId33"/>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2" name="圆角矩形 11"/>
            <p:cNvSpPr/>
            <p:nvPr>
              <p:custDataLst>
                <p:tags r:id="rId34"/>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3" name="圆角矩形 12"/>
            <p:cNvSpPr/>
            <p:nvPr>
              <p:custDataLst>
                <p:tags r:id="rId35"/>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4" name="文本框 13"/>
            <p:cNvSpPr txBox="1"/>
            <p:nvPr>
              <p:custDataLst>
                <p:tags r:id="rId36"/>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（二）加强法制观念，</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强化职业道德教育</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15" name="组合 14"/>
          <p:cNvGrpSpPr/>
          <p:nvPr/>
        </p:nvGrpSpPr>
        <p:grpSpPr>
          <a:xfrm>
            <a:off x="7687945" y="1708785"/>
            <a:ext cx="2079625" cy="1595438"/>
            <a:chOff x="12724" y="3624"/>
            <a:chExt cx="3276" cy="2513"/>
          </a:xfrm>
        </p:grpSpPr>
        <p:sp>
          <p:nvSpPr>
            <p:cNvPr id="16" name="任意多边形 15"/>
            <p:cNvSpPr/>
            <p:nvPr>
              <p:custDataLst>
                <p:tags r:id="rId37"/>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17" name="矩形 16"/>
            <p:cNvSpPr/>
            <p:nvPr>
              <p:custDataLst>
                <p:tags r:id="rId38"/>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8" name="圆角矩形 17"/>
            <p:cNvSpPr/>
            <p:nvPr>
              <p:custDataLst>
                <p:tags r:id="rId39"/>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9" name="圆角矩形 18"/>
            <p:cNvSpPr/>
            <p:nvPr>
              <p:custDataLst>
                <p:tags r:id="rId40"/>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0" name="文本框 19"/>
            <p:cNvSpPr txBox="1"/>
            <p:nvPr>
              <p:custDataLst>
                <p:tags r:id="rId41"/>
              </p:custDataLst>
            </p:nvPr>
          </p:nvSpPr>
          <p:spPr>
            <a:xfrm>
              <a:off x="12724" y="4523"/>
              <a:ext cx="3276" cy="1598"/>
            </a:xfrm>
            <a:prstGeom prst="rect">
              <a:avLst/>
            </a:prstGeom>
            <a:noFill/>
          </p:spPr>
          <p:txBody>
            <a:bodyPr wrap="none" rtlCol="0" anchor="ctr">
              <a:normAutofit/>
            </a:bodyPr>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（三）加强学习，提高</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业务技术水平</a:t>
              </a:r>
              <a:endParaRPr lang="zh-CN" altLang="en-US" sz="1400"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Tree>
    <p:custDataLst>
      <p:tags r:id="rId4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p:tgtEl>
                                          <p:spTgt spid="61"/>
                                        </p:tgtEl>
                                        <p:attrNameLst>
                                          <p:attrName>ppt_y</p:attrName>
                                        </p:attrNameLst>
                                      </p:cBhvr>
                                      <p:tavLst>
                                        <p:tav tm="0">
                                          <p:val>
                                            <p:strVal val="#ppt_y-#ppt_h*1.125000"/>
                                          </p:val>
                                        </p:tav>
                                        <p:tav tm="100000">
                                          <p:val>
                                            <p:strVal val="#ppt_y"/>
                                          </p:val>
                                        </p:tav>
                                      </p:tavLst>
                                    </p:anim>
                                    <p:animEffect transition="in" filter="wipe(down)">
                                      <p:cBhvr>
                                        <p:cTn id="8" dur="500"/>
                                        <p:tgtEl>
                                          <p:spTgt spid="61"/>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p:tgtEl>
                                          <p:spTgt spid="62"/>
                                        </p:tgtEl>
                                        <p:attrNameLst>
                                          <p:attrName>ppt_y</p:attrName>
                                        </p:attrNameLst>
                                      </p:cBhvr>
                                      <p:tavLst>
                                        <p:tav tm="0">
                                          <p:val>
                                            <p:strVal val="#ppt_y-#ppt_h*1.125000"/>
                                          </p:val>
                                        </p:tav>
                                        <p:tav tm="100000">
                                          <p:val>
                                            <p:strVal val="#ppt_y"/>
                                          </p:val>
                                        </p:tav>
                                      </p:tavLst>
                                    </p:anim>
                                    <p:animEffect transition="in" filter="wipe(down)">
                                      <p:cBhvr>
                                        <p:cTn id="13" dur="500"/>
                                        <p:tgtEl>
                                          <p:spTgt spid="62"/>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p:cTn id="17" dur="500"/>
                                        <p:tgtEl>
                                          <p:spTgt spid="63"/>
                                        </p:tgtEl>
                                        <p:attrNameLst>
                                          <p:attrName>ppt_y</p:attrName>
                                        </p:attrNameLst>
                                      </p:cBhvr>
                                      <p:tavLst>
                                        <p:tav tm="0">
                                          <p:val>
                                            <p:strVal val="#ppt_y-#ppt_h*1.125000"/>
                                          </p:val>
                                        </p:tav>
                                        <p:tav tm="100000">
                                          <p:val>
                                            <p:strVal val="#ppt_y"/>
                                          </p:val>
                                        </p:tav>
                                      </p:tavLst>
                                    </p:anim>
                                    <p:animEffect transition="in" filter="wipe(down)">
                                      <p:cBhvr>
                                        <p:cTn id="18" dur="500"/>
                                        <p:tgtEl>
                                          <p:spTgt spid="63"/>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p:tgtEl>
                                          <p:spTgt spid="64"/>
                                        </p:tgtEl>
                                        <p:attrNameLst>
                                          <p:attrName>ppt_y</p:attrName>
                                        </p:attrNameLst>
                                      </p:cBhvr>
                                      <p:tavLst>
                                        <p:tav tm="0">
                                          <p:val>
                                            <p:strVal val="#ppt_y-#ppt_h*1.125000"/>
                                          </p:val>
                                        </p:tav>
                                        <p:tav tm="100000">
                                          <p:val>
                                            <p:strVal val="#ppt_y"/>
                                          </p:val>
                                        </p:tav>
                                      </p:tavLst>
                                    </p:anim>
                                    <p:animEffect transition="in" filter="wipe(down)">
                                      <p:cBhvr>
                                        <p:cTn id="23" dur="500"/>
                                        <p:tgtEl>
                                          <p:spTgt spid="64"/>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p:cTn id="27" dur="500"/>
                                        <p:tgtEl>
                                          <p:spTgt spid="66"/>
                                        </p:tgtEl>
                                        <p:attrNameLst>
                                          <p:attrName>ppt_y</p:attrName>
                                        </p:attrNameLst>
                                      </p:cBhvr>
                                      <p:tavLst>
                                        <p:tav tm="0">
                                          <p:val>
                                            <p:strVal val="#ppt_y-#ppt_h*1.125000"/>
                                          </p:val>
                                        </p:tav>
                                        <p:tav tm="100000">
                                          <p:val>
                                            <p:strVal val="#ppt_y"/>
                                          </p:val>
                                        </p:tav>
                                      </p:tavLst>
                                    </p:anim>
                                    <p:animEffect transition="in" filter="wipe(down)">
                                      <p:cBhvr>
                                        <p:cTn id="28" dur="500"/>
                                        <p:tgtEl>
                                          <p:spTgt spid="66"/>
                                        </p:tgtEl>
                                      </p:cBhvr>
                                    </p:animEffect>
                                  </p:childTnLst>
                                </p:cTn>
                              </p:par>
                            </p:childTnLst>
                          </p:cTn>
                        </p:par>
                        <p:par>
                          <p:cTn id="29" fill="hold">
                            <p:stCondLst>
                              <p:cond delay="2500"/>
                            </p:stCondLst>
                            <p:childTnLst>
                              <p:par>
                                <p:cTn id="30" presetID="12" presetClass="entr" presetSubtype="1"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p:tgtEl>
                                          <p:spTgt spid="2"/>
                                        </p:tgtEl>
                                        <p:attrNameLst>
                                          <p:attrName>ppt_y</p:attrName>
                                        </p:attrNameLst>
                                      </p:cBhvr>
                                      <p:tavLst>
                                        <p:tav tm="0">
                                          <p:val>
                                            <p:strVal val="#ppt_y-#ppt_h*1.125000"/>
                                          </p:val>
                                        </p:tav>
                                        <p:tav tm="100000">
                                          <p:val>
                                            <p:strVal val="#ppt_y"/>
                                          </p:val>
                                        </p:tav>
                                      </p:tavLst>
                                    </p:anim>
                                    <p:animEffect transition="in" filter="wipe(down)">
                                      <p:cBhvr>
                                        <p:cTn id="33" dur="500"/>
                                        <p:tgtEl>
                                          <p:spTgt spid="2"/>
                                        </p:tgtEl>
                                      </p:cBhvr>
                                    </p:animEffect>
                                  </p:childTnLst>
                                </p:cTn>
                              </p:par>
                            </p:childTnLst>
                          </p:cTn>
                        </p:par>
                        <p:par>
                          <p:cTn id="34" fill="hold">
                            <p:stCondLst>
                              <p:cond delay="3000"/>
                            </p:stCondLst>
                            <p:childTnLst>
                              <p:par>
                                <p:cTn id="35" presetID="12" presetClass="entr" presetSubtype="1"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p:tgtEl>
                                          <p:spTgt spid="9"/>
                                        </p:tgtEl>
                                        <p:attrNameLst>
                                          <p:attrName>ppt_y</p:attrName>
                                        </p:attrNameLst>
                                      </p:cBhvr>
                                      <p:tavLst>
                                        <p:tav tm="0">
                                          <p:val>
                                            <p:strVal val="#ppt_y-#ppt_h*1.125000"/>
                                          </p:val>
                                        </p:tav>
                                        <p:tav tm="100000">
                                          <p:val>
                                            <p:strVal val="#ppt_y"/>
                                          </p:val>
                                        </p:tav>
                                      </p:tavLst>
                                    </p:anim>
                                    <p:animEffect transition="in" filter="wipe(down)">
                                      <p:cBhvr>
                                        <p:cTn id="38" dur="500"/>
                                        <p:tgtEl>
                                          <p:spTgt spid="9"/>
                                        </p:tgtEl>
                                      </p:cBhvr>
                                    </p:animEffect>
                                  </p:childTnLst>
                                </p:cTn>
                              </p:par>
                            </p:childTnLst>
                          </p:cTn>
                        </p:par>
                        <p:par>
                          <p:cTn id="39" fill="hold">
                            <p:stCondLst>
                              <p:cond delay="3500"/>
                            </p:stCondLst>
                            <p:childTnLst>
                              <p:par>
                                <p:cTn id="40" presetID="12" presetClass="entr" presetSubtype="1"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p:tgtEl>
                                          <p:spTgt spid="15"/>
                                        </p:tgtEl>
                                        <p:attrNameLst>
                                          <p:attrName>ppt_y</p:attrName>
                                        </p:attrNameLst>
                                      </p:cBhvr>
                                      <p:tavLst>
                                        <p:tav tm="0">
                                          <p:val>
                                            <p:strVal val="#ppt_y-#ppt_h*1.125000"/>
                                          </p:val>
                                        </p:tav>
                                        <p:tav tm="100000">
                                          <p:val>
                                            <p:strVal val="#ppt_y"/>
                                          </p:val>
                                        </p:tav>
                                      </p:tavLst>
                                    </p:anim>
                                    <p:animEffect transition="in" filter="wipe(down)">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5" name="组合 124"/>
          <p:cNvGrpSpPr/>
          <p:nvPr/>
        </p:nvGrpSpPr>
        <p:grpSpPr>
          <a:xfrm>
            <a:off x="5355908" y="1897063"/>
            <a:ext cx="5192712" cy="741362"/>
            <a:chOff x="7657" y="3811"/>
            <a:chExt cx="8179" cy="1167"/>
          </a:xfrm>
        </p:grpSpPr>
        <p:sp>
          <p:nvSpPr>
            <p:cNvPr id="102407" name="任意多边形 3"/>
            <p:cNvSpPr/>
            <p:nvPr>
              <p:custDataLst>
                <p:tags r:id="rId1"/>
              </p:custDataLst>
            </p:nvPr>
          </p:nvSpPr>
          <p:spPr>
            <a:xfrm>
              <a:off x="7657" y="3984"/>
              <a:ext cx="680" cy="680"/>
            </a:xfrm>
            <a:custGeom>
              <a:avLst/>
              <a:gdLst>
                <a:gd name="txL" fmla="*/ 0 w 19679"/>
                <a:gd name="txT" fmla="*/ 0 h 19679"/>
                <a:gd name="txR" fmla="*/ 19679 w 19679"/>
                <a:gd name="txB" fmla="*/ 19679 h 19679"/>
              </a:gdLst>
              <a:ahLst/>
              <a:cxnLst>
                <a:cxn ang="0">
                  <a:pos x="340" y="340"/>
                </a:cxn>
                <a:cxn ang="5400000">
                  <a:pos x="340" y="340"/>
                </a:cxn>
                <a:cxn ang="10800000">
                  <a:pos x="340" y="340"/>
                </a:cxn>
                <a:cxn ang="16200000">
                  <a:pos x="340" y="340"/>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276AA"/>
            </a:solidFill>
            <a:ln w="12700">
              <a:noFill/>
            </a:ln>
          </p:spPr>
          <p:txBody>
            <a:bodyPr anchor="ctr" anchorCtr="0"/>
            <a:p>
              <a:pPr algn="ctr">
                <a:lnSpc>
                  <a:spcPct val="130000"/>
                </a:lnSpc>
              </a:pPr>
              <a:r>
                <a:rPr lang="en-US" altLang="zh-CN" sz="1400">
                  <a:solidFill>
                    <a:schemeClr val="bg1"/>
                  </a:solidFill>
                  <a:latin typeface="微软雅黑" panose="020B0503020204020204" charset="-122"/>
                  <a:ea typeface="微软雅黑" panose="020B0503020204020204" charset="-122"/>
                </a:rPr>
                <a:t>06</a:t>
              </a:r>
              <a:endParaRPr lang="en-US" altLang="zh-CN" sz="1400">
                <a:solidFill>
                  <a:schemeClr val="bg1"/>
                </a:solidFill>
                <a:latin typeface="微软雅黑" panose="020B0503020204020204" charset="-122"/>
                <a:ea typeface="微软雅黑" panose="020B0503020204020204" charset="-122"/>
              </a:endParaRPr>
            </a:p>
          </p:txBody>
        </p:sp>
        <p:sp>
          <p:nvSpPr>
            <p:cNvPr id="5" name="矩形 4"/>
            <p:cNvSpPr/>
            <p:nvPr>
              <p:custDataLst>
                <p:tags r:id="rId2"/>
              </p:custDataLst>
            </p:nvPr>
          </p:nvSpPr>
          <p:spPr>
            <a:xfrm>
              <a:off x="8523" y="3811"/>
              <a:ext cx="7313" cy="1167"/>
            </a:xfrm>
            <a:prstGeom prst="rect">
              <a:avLst/>
            </a:prstGeom>
          </p:spPr>
          <p:txBody>
            <a:bodyPr wrap="square" lIns="90000" tIns="0" rIns="90000" bIns="46800" anchor="ctr" anchorCtr="0"/>
            <a:lstStyle/>
            <a:p>
              <a:pPr marL="0" lvl="0" indent="0" algn="just" fontAlgn="base">
                <a:lnSpc>
                  <a:spcPct val="130000"/>
                </a:lnSpc>
                <a:spcBef>
                  <a:spcPts val="0"/>
                </a:spcBef>
                <a:spcAft>
                  <a:spcPts val="0"/>
                </a:spcAft>
                <a:buSzPct val="100000"/>
              </a:pPr>
              <a:r>
                <a:rPr lang="zh-CN" altLang="en-US" sz="1600" b="1" strike="noStrike" spc="150" noProof="1">
                  <a:solidFill>
                    <a:schemeClr val="tx1">
                      <a:lumMod val="65000"/>
                      <a:lumOff val="35000"/>
                    </a:schemeClr>
                  </a:solidFill>
                  <a:uFillTx/>
                  <a:latin typeface="微软雅黑" panose="020B0503020204020204" charset="-122"/>
                  <a:ea typeface="微软雅黑" panose="020B0503020204020204" charset="-122"/>
                  <a:cs typeface="+mn-cs"/>
                </a:rPr>
                <a:t>（六）严格执行护理差错、事故</a:t>
              </a:r>
              <a:endParaRPr lang="zh-CN" altLang="en-US" sz="1600" b="1" strike="noStrike" spc="150" noProof="1">
                <a:solidFill>
                  <a:schemeClr val="tx1">
                    <a:lumMod val="65000"/>
                    <a:lumOff val="35000"/>
                  </a:schemeClr>
                </a:solidFill>
                <a:uFillTx/>
                <a:latin typeface="微软雅黑" panose="020B0503020204020204" charset="-122"/>
                <a:ea typeface="微软雅黑" panose="020B0503020204020204" charset="-122"/>
                <a:cs typeface="+mn-cs"/>
              </a:endParaRPr>
            </a:p>
          </p:txBody>
        </p:sp>
      </p:grpSp>
      <p:grpSp>
        <p:nvGrpSpPr>
          <p:cNvPr id="126" name="组合 125"/>
          <p:cNvGrpSpPr/>
          <p:nvPr/>
        </p:nvGrpSpPr>
        <p:grpSpPr>
          <a:xfrm>
            <a:off x="5355908" y="2706688"/>
            <a:ext cx="5421312" cy="741362"/>
            <a:chOff x="7657" y="4972"/>
            <a:chExt cx="8536" cy="1167"/>
          </a:xfrm>
        </p:grpSpPr>
        <p:sp>
          <p:nvSpPr>
            <p:cNvPr id="102410" name="任意多边形 5"/>
            <p:cNvSpPr/>
            <p:nvPr>
              <p:custDataLst>
                <p:tags r:id="rId3"/>
              </p:custDataLst>
            </p:nvPr>
          </p:nvSpPr>
          <p:spPr>
            <a:xfrm>
              <a:off x="7657" y="5208"/>
              <a:ext cx="680" cy="680"/>
            </a:xfrm>
            <a:custGeom>
              <a:avLst/>
              <a:gdLst>
                <a:gd name="txL" fmla="*/ 0 w 19679"/>
                <a:gd name="txT" fmla="*/ 0 h 19679"/>
                <a:gd name="txR" fmla="*/ 19679 w 19679"/>
                <a:gd name="txB" fmla="*/ 19679 h 19679"/>
              </a:gdLst>
              <a:ahLst/>
              <a:cxnLst>
                <a:cxn ang="0">
                  <a:pos x="340" y="340"/>
                </a:cxn>
                <a:cxn ang="5400000">
                  <a:pos x="340" y="340"/>
                </a:cxn>
                <a:cxn ang="10800000">
                  <a:pos x="340" y="340"/>
                </a:cxn>
                <a:cxn ang="16200000">
                  <a:pos x="340" y="340"/>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268A5"/>
            </a:solidFill>
            <a:ln w="12700">
              <a:noFill/>
            </a:ln>
          </p:spPr>
          <p:txBody>
            <a:bodyPr anchor="ctr" anchorCtr="0"/>
            <a:p>
              <a:pPr algn="ctr">
                <a:lnSpc>
                  <a:spcPct val="130000"/>
                </a:lnSpc>
              </a:pPr>
              <a:r>
                <a:rPr lang="en-US" altLang="zh-CN" sz="1400">
                  <a:solidFill>
                    <a:schemeClr val="bg1"/>
                  </a:solidFill>
                  <a:latin typeface="微软雅黑" panose="020B0503020204020204" charset="-122"/>
                  <a:ea typeface="微软雅黑" panose="020B0503020204020204" charset="-122"/>
                </a:rPr>
                <a:t>07</a:t>
              </a:r>
              <a:endParaRPr lang="en-US" altLang="zh-CN" sz="1400">
                <a:solidFill>
                  <a:schemeClr val="bg1"/>
                </a:solidFill>
                <a:latin typeface="微软雅黑" panose="020B0503020204020204" charset="-122"/>
                <a:ea typeface="微软雅黑" panose="020B0503020204020204" charset="-122"/>
              </a:endParaRPr>
            </a:p>
          </p:txBody>
        </p:sp>
        <p:sp>
          <p:nvSpPr>
            <p:cNvPr id="13" name="矩形 12"/>
            <p:cNvSpPr/>
            <p:nvPr>
              <p:custDataLst>
                <p:tags r:id="rId4"/>
              </p:custDataLst>
            </p:nvPr>
          </p:nvSpPr>
          <p:spPr>
            <a:xfrm>
              <a:off x="8537" y="4972"/>
              <a:ext cx="7656" cy="1167"/>
            </a:xfrm>
            <a:prstGeom prst="rect">
              <a:avLst/>
            </a:prstGeom>
          </p:spPr>
          <p:txBody>
            <a:bodyPr wrap="square" lIns="90000" tIns="0" rIns="90000" bIns="46800" anchor="ctr" anchorCtr="0"/>
            <a:lstStyle/>
            <a:p>
              <a:pPr marL="0" lvl="0" algn="just" fontAlgn="base">
                <a:lnSpc>
                  <a:spcPct val="130000"/>
                </a:lnSpc>
                <a:spcBef>
                  <a:spcPts val="0"/>
                </a:spcBef>
                <a:spcAft>
                  <a:spcPts val="0"/>
                </a:spcAft>
                <a:buClrTx/>
                <a:buSzTx/>
                <a:buFontTx/>
              </a:pPr>
              <a:r>
                <a:rPr lang="zh-CN" altLang="en-US" sz="1600" b="1" strike="noStrike" spc="150" noProof="1">
                  <a:solidFill>
                    <a:schemeClr val="tx1">
                      <a:lumMod val="65000"/>
                      <a:lumOff val="35000"/>
                    </a:schemeClr>
                  </a:solidFill>
                  <a:uFillTx/>
                  <a:latin typeface="微软雅黑" panose="020B0503020204020204" charset="-122"/>
                  <a:ea typeface="微软雅黑" panose="020B0503020204020204" charset="-122"/>
                  <a:cs typeface="+mn-cs"/>
                </a:rPr>
                <a:t>（七）保持医疗设备的良好状态</a:t>
              </a:r>
              <a:endParaRPr lang="zh-CN" altLang="en-US" sz="1600" b="1" strike="noStrike" spc="150" noProof="1">
                <a:solidFill>
                  <a:schemeClr val="tx1">
                    <a:lumMod val="65000"/>
                    <a:lumOff val="35000"/>
                  </a:schemeClr>
                </a:solidFill>
                <a:uFillTx/>
                <a:latin typeface="微软雅黑" panose="020B0503020204020204" charset="-122"/>
                <a:ea typeface="微软雅黑" panose="020B0503020204020204" charset="-122"/>
                <a:cs typeface="+mn-cs"/>
              </a:endParaRPr>
            </a:p>
          </p:txBody>
        </p:sp>
      </p:grpSp>
      <p:grpSp>
        <p:nvGrpSpPr>
          <p:cNvPr id="15" name="组合 14"/>
          <p:cNvGrpSpPr/>
          <p:nvPr/>
        </p:nvGrpSpPr>
        <p:grpSpPr>
          <a:xfrm>
            <a:off x="5355908" y="3482975"/>
            <a:ext cx="5421312" cy="741363"/>
            <a:chOff x="7657" y="6196"/>
            <a:chExt cx="8537" cy="1167"/>
          </a:xfrm>
        </p:grpSpPr>
        <p:sp>
          <p:nvSpPr>
            <p:cNvPr id="102413" name="任意多边形 19"/>
            <p:cNvSpPr/>
            <p:nvPr>
              <p:custDataLst>
                <p:tags r:id="rId5"/>
              </p:custDataLst>
            </p:nvPr>
          </p:nvSpPr>
          <p:spPr>
            <a:xfrm>
              <a:off x="7657" y="6328"/>
              <a:ext cx="680" cy="680"/>
            </a:xfrm>
            <a:custGeom>
              <a:avLst/>
              <a:gdLst>
                <a:gd name="txL" fmla="*/ 0 w 19679"/>
                <a:gd name="txT" fmla="*/ 0 h 19679"/>
                <a:gd name="txR" fmla="*/ 19679 w 19679"/>
                <a:gd name="txB" fmla="*/ 19679 h 19679"/>
              </a:gdLst>
              <a:ahLst/>
              <a:cxnLst>
                <a:cxn ang="0">
                  <a:pos x="340" y="340"/>
                </a:cxn>
                <a:cxn ang="5400000">
                  <a:pos x="340" y="340"/>
                </a:cxn>
                <a:cxn ang="10800000">
                  <a:pos x="340" y="340"/>
                </a:cxn>
                <a:cxn ang="16200000">
                  <a:pos x="340" y="340"/>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E5CA2"/>
            </a:solidFill>
            <a:ln w="12700">
              <a:noFill/>
            </a:ln>
          </p:spPr>
          <p:txBody>
            <a:bodyPr anchor="ctr" anchorCtr="0"/>
            <a:p>
              <a:pPr algn="ctr">
                <a:lnSpc>
                  <a:spcPct val="130000"/>
                </a:lnSpc>
              </a:pPr>
              <a:r>
                <a:rPr lang="en-US" altLang="zh-CN" sz="1400">
                  <a:solidFill>
                    <a:schemeClr val="bg1"/>
                  </a:solidFill>
                  <a:latin typeface="微软雅黑" panose="020B0503020204020204" charset="-122"/>
                  <a:ea typeface="微软雅黑" panose="020B0503020204020204" charset="-122"/>
                </a:rPr>
                <a:t>08</a:t>
              </a:r>
              <a:endParaRPr lang="en-US" altLang="zh-CN" sz="1400">
                <a:solidFill>
                  <a:schemeClr val="bg1"/>
                </a:solidFill>
                <a:latin typeface="微软雅黑" panose="020B0503020204020204" charset="-122"/>
                <a:ea typeface="微软雅黑" panose="020B0503020204020204" charset="-122"/>
              </a:endParaRPr>
            </a:p>
          </p:txBody>
        </p:sp>
        <p:sp>
          <p:nvSpPr>
            <p:cNvPr id="21" name="矩形 20"/>
            <p:cNvSpPr/>
            <p:nvPr>
              <p:custDataLst>
                <p:tags r:id="rId6"/>
              </p:custDataLst>
            </p:nvPr>
          </p:nvSpPr>
          <p:spPr>
            <a:xfrm>
              <a:off x="8523" y="6196"/>
              <a:ext cx="7671" cy="1167"/>
            </a:xfrm>
            <a:prstGeom prst="rect">
              <a:avLst/>
            </a:prstGeom>
          </p:spPr>
          <p:txBody>
            <a:bodyPr wrap="square" lIns="90000" tIns="0" rIns="90000" bIns="46800" anchor="ctr" anchorCtr="0"/>
            <a:lstStyle/>
            <a:p>
              <a:pPr marL="0" lvl="0" indent="0" algn="just" fontAlgn="base">
                <a:lnSpc>
                  <a:spcPct val="130000"/>
                </a:lnSpc>
                <a:spcBef>
                  <a:spcPts val="0"/>
                </a:spcBef>
                <a:spcAft>
                  <a:spcPts val="0"/>
                </a:spcAft>
                <a:buSzPct val="100000"/>
              </a:pPr>
              <a:r>
                <a:rPr lang="zh-CN" altLang="en-US" sz="1600" b="1" strike="noStrike" spc="150" noProof="1">
                  <a:solidFill>
                    <a:schemeClr val="tx1">
                      <a:lumMod val="65000"/>
                      <a:lumOff val="35000"/>
                    </a:schemeClr>
                  </a:solidFill>
                  <a:uFillTx/>
                  <a:latin typeface="微软雅黑" panose="020B0503020204020204" charset="-122"/>
                  <a:ea typeface="微软雅黑" panose="020B0503020204020204" charset="-122"/>
                  <a:cs typeface="+mn-cs"/>
                </a:rPr>
                <a:t>（八）严格风险管理</a:t>
              </a:r>
              <a:endParaRPr lang="zh-CN" altLang="en-US" sz="1600" b="1" strike="noStrike" spc="150" noProof="1">
                <a:solidFill>
                  <a:schemeClr val="tx1">
                    <a:lumMod val="65000"/>
                    <a:lumOff val="35000"/>
                  </a:schemeClr>
                </a:solidFill>
                <a:uFillTx/>
                <a:latin typeface="微软雅黑" panose="020B0503020204020204" charset="-122"/>
                <a:ea typeface="微软雅黑" panose="020B0503020204020204" charset="-122"/>
                <a:cs typeface="+mn-cs"/>
              </a:endParaRPr>
            </a:p>
          </p:txBody>
        </p:sp>
      </p:grpSp>
      <p:grpSp>
        <p:nvGrpSpPr>
          <p:cNvPr id="128" name="组合 127"/>
          <p:cNvGrpSpPr/>
          <p:nvPr/>
        </p:nvGrpSpPr>
        <p:grpSpPr>
          <a:xfrm>
            <a:off x="5355908" y="4210050"/>
            <a:ext cx="5194300" cy="741363"/>
            <a:chOff x="7657" y="7341"/>
            <a:chExt cx="8179" cy="1167"/>
          </a:xfrm>
        </p:grpSpPr>
        <p:sp>
          <p:nvSpPr>
            <p:cNvPr id="102416" name="任意多边形 30"/>
            <p:cNvSpPr/>
            <p:nvPr>
              <p:custDataLst>
                <p:tags r:id="rId7"/>
              </p:custDataLst>
            </p:nvPr>
          </p:nvSpPr>
          <p:spPr>
            <a:xfrm>
              <a:off x="7657" y="7473"/>
              <a:ext cx="680" cy="680"/>
            </a:xfrm>
            <a:custGeom>
              <a:avLst/>
              <a:gdLst>
                <a:gd name="txL" fmla="*/ 0 w 19679"/>
                <a:gd name="txT" fmla="*/ 0 h 19679"/>
                <a:gd name="txR" fmla="*/ 19679 w 19679"/>
                <a:gd name="txB" fmla="*/ 19679 h 19679"/>
              </a:gdLst>
              <a:ahLst/>
              <a:cxnLst>
                <a:cxn ang="0">
                  <a:pos x="340" y="340"/>
                </a:cxn>
                <a:cxn ang="5400000">
                  <a:pos x="340" y="340"/>
                </a:cxn>
                <a:cxn ang="10800000">
                  <a:pos x="340" y="340"/>
                </a:cxn>
                <a:cxn ang="16200000">
                  <a:pos x="340" y="340"/>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C85AE"/>
            </a:solidFill>
            <a:ln w="12700">
              <a:noFill/>
            </a:ln>
          </p:spPr>
          <p:txBody>
            <a:bodyPr anchor="ctr" anchorCtr="0"/>
            <a:p>
              <a:pPr algn="ctr">
                <a:lnSpc>
                  <a:spcPct val="130000"/>
                </a:lnSpc>
              </a:pPr>
              <a:r>
                <a:rPr lang="en-US" altLang="zh-CN" sz="1400">
                  <a:solidFill>
                    <a:schemeClr val="bg1"/>
                  </a:solidFill>
                  <a:latin typeface="微软雅黑" panose="020B0503020204020204" charset="-122"/>
                  <a:ea typeface="微软雅黑" panose="020B0503020204020204" charset="-122"/>
                </a:rPr>
                <a:t>09</a:t>
              </a:r>
              <a:endParaRPr lang="en-US" altLang="zh-CN" sz="1400">
                <a:solidFill>
                  <a:schemeClr val="bg1"/>
                </a:solidFill>
                <a:latin typeface="微软雅黑" panose="020B0503020204020204" charset="-122"/>
                <a:ea typeface="微软雅黑" panose="020B0503020204020204" charset="-122"/>
              </a:endParaRPr>
            </a:p>
          </p:txBody>
        </p:sp>
        <p:sp>
          <p:nvSpPr>
            <p:cNvPr id="32" name="矩形 31"/>
            <p:cNvSpPr/>
            <p:nvPr>
              <p:custDataLst>
                <p:tags r:id="rId8"/>
              </p:custDataLst>
            </p:nvPr>
          </p:nvSpPr>
          <p:spPr>
            <a:xfrm>
              <a:off x="8523" y="7341"/>
              <a:ext cx="7313" cy="1167"/>
            </a:xfrm>
            <a:prstGeom prst="rect">
              <a:avLst/>
            </a:prstGeom>
          </p:spPr>
          <p:txBody>
            <a:bodyPr wrap="square" lIns="90000" tIns="0" rIns="90000" bIns="46800" anchor="ctr" anchorCtr="0"/>
            <a:lstStyle/>
            <a:p>
              <a:pPr algn="just" fontAlgn="base">
                <a:lnSpc>
                  <a:spcPct val="130000"/>
                </a:lnSpc>
              </a:pPr>
              <a:r>
                <a:rPr lang="zh-CN" altLang="en-US" sz="1600" b="1" strike="noStrike" spc="150" noProof="1">
                  <a:solidFill>
                    <a:schemeClr val="tx1">
                      <a:lumMod val="65000"/>
                      <a:lumOff val="35000"/>
                    </a:schemeClr>
                  </a:solidFill>
                  <a:uFillTx/>
                  <a:latin typeface="微软雅黑" panose="020B0503020204020204" charset="-122"/>
                  <a:ea typeface="微软雅黑" panose="020B0503020204020204" charset="-122"/>
                  <a:cs typeface="+mn-cs"/>
                </a:rPr>
                <a:t>（九）营造和谐的工作气氛</a:t>
              </a:r>
              <a:endParaRPr lang="zh-CN" altLang="en-US" sz="1600" b="1" strike="noStrike" spc="150" noProof="1">
                <a:solidFill>
                  <a:schemeClr val="tx1">
                    <a:lumMod val="65000"/>
                    <a:lumOff val="35000"/>
                  </a:schemeClr>
                </a:solidFill>
                <a:uFillTx/>
                <a:latin typeface="微软雅黑" panose="020B0503020204020204" charset="-122"/>
                <a:ea typeface="微软雅黑" panose="020B0503020204020204" charset="-122"/>
                <a:cs typeface="+mn-cs"/>
              </a:endParaRPr>
            </a:p>
          </p:txBody>
        </p:sp>
      </p:grpSp>
      <p:grpSp>
        <p:nvGrpSpPr>
          <p:cNvPr id="129" name="组合 128"/>
          <p:cNvGrpSpPr/>
          <p:nvPr/>
        </p:nvGrpSpPr>
        <p:grpSpPr>
          <a:xfrm>
            <a:off x="5355908" y="4937125"/>
            <a:ext cx="5192712" cy="741363"/>
            <a:chOff x="7657" y="8486"/>
            <a:chExt cx="8179" cy="1167"/>
          </a:xfrm>
        </p:grpSpPr>
        <p:sp>
          <p:nvSpPr>
            <p:cNvPr id="102419" name="任意多边形 63"/>
            <p:cNvSpPr/>
            <p:nvPr>
              <p:custDataLst>
                <p:tags r:id="rId9"/>
              </p:custDataLst>
            </p:nvPr>
          </p:nvSpPr>
          <p:spPr>
            <a:xfrm>
              <a:off x="7657" y="8619"/>
              <a:ext cx="680" cy="680"/>
            </a:xfrm>
            <a:custGeom>
              <a:avLst/>
              <a:gdLst>
                <a:gd name="txL" fmla="*/ 0 w 19679"/>
                <a:gd name="txT" fmla="*/ 0 h 19679"/>
                <a:gd name="txR" fmla="*/ 19679 w 19679"/>
                <a:gd name="txB" fmla="*/ 19679 h 19679"/>
              </a:gdLst>
              <a:ahLst/>
              <a:cxnLst>
                <a:cxn ang="0">
                  <a:pos x="340" y="340"/>
                </a:cxn>
                <a:cxn ang="5400000">
                  <a:pos x="340" y="340"/>
                </a:cxn>
                <a:cxn ang="10800000">
                  <a:pos x="340" y="340"/>
                </a:cxn>
                <a:cxn ang="16200000">
                  <a:pos x="340" y="340"/>
                </a:cxn>
              </a:cxnLst>
              <a:rect l="txL" t="txT" r="txR" b="tx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A09D"/>
            </a:solidFill>
            <a:ln w="12700">
              <a:noFill/>
            </a:ln>
          </p:spPr>
          <p:txBody>
            <a:bodyPr anchor="ctr" anchorCtr="0"/>
            <a:p>
              <a:pPr algn="ctr">
                <a:lnSpc>
                  <a:spcPct val="130000"/>
                </a:lnSpc>
              </a:pPr>
              <a:r>
                <a:rPr lang="en-US" altLang="zh-CN" sz="1400">
                  <a:solidFill>
                    <a:schemeClr val="bg1"/>
                  </a:solidFill>
                  <a:latin typeface="微软雅黑" panose="020B0503020204020204" charset="-122"/>
                  <a:ea typeface="微软雅黑" panose="020B0503020204020204" charset="-122"/>
                </a:rPr>
                <a:t>10</a:t>
              </a:r>
              <a:endParaRPr lang="en-US" altLang="zh-CN" sz="1400">
                <a:solidFill>
                  <a:schemeClr val="bg1"/>
                </a:solidFill>
                <a:latin typeface="微软雅黑" panose="020B0503020204020204" charset="-122"/>
                <a:ea typeface="微软雅黑" panose="020B0503020204020204" charset="-122"/>
              </a:endParaRPr>
            </a:p>
          </p:txBody>
        </p:sp>
        <p:sp>
          <p:nvSpPr>
            <p:cNvPr id="36" name="矩形 35"/>
            <p:cNvSpPr/>
            <p:nvPr>
              <p:custDataLst>
                <p:tags r:id="rId10"/>
              </p:custDataLst>
            </p:nvPr>
          </p:nvSpPr>
          <p:spPr>
            <a:xfrm>
              <a:off x="8523" y="8486"/>
              <a:ext cx="7313" cy="1167"/>
            </a:xfrm>
            <a:prstGeom prst="rect">
              <a:avLst/>
            </a:prstGeom>
          </p:spPr>
          <p:txBody>
            <a:bodyPr wrap="square" lIns="90000" tIns="0" rIns="90000" bIns="46800" anchor="ctr" anchorCtr="0"/>
            <a:lstStyle/>
            <a:p>
              <a:pPr algn="just" fontAlgn="base">
                <a:lnSpc>
                  <a:spcPct val="130000"/>
                </a:lnSpc>
                <a:buClrTx/>
                <a:buSzTx/>
                <a:buFontTx/>
              </a:pPr>
              <a:r>
                <a:rPr lang="zh-CN" altLang="en-US" sz="1600" b="1" strike="noStrike" spc="150" noProof="1">
                  <a:solidFill>
                    <a:schemeClr val="tx1">
                      <a:lumMod val="65000"/>
                      <a:lumOff val="35000"/>
                    </a:schemeClr>
                  </a:solidFill>
                  <a:uFillTx/>
                  <a:latin typeface="微软雅黑" panose="020B0503020204020204" charset="-122"/>
                  <a:ea typeface="微软雅黑" panose="020B0503020204020204" charset="-122"/>
                  <a:cs typeface="+mn-cs"/>
                </a:rPr>
                <a:t>（十）参加职业保险</a:t>
              </a:r>
              <a:endParaRPr lang="zh-CN" altLang="en-US" sz="1600" b="1" strike="noStrike" spc="150" noProof="1">
                <a:solidFill>
                  <a:schemeClr val="tx1">
                    <a:lumMod val="65000"/>
                    <a:lumOff val="35000"/>
                  </a:schemeClr>
                </a:solidFill>
                <a:uFillTx/>
                <a:latin typeface="微软雅黑" panose="020B0503020204020204" charset="-122"/>
                <a:ea typeface="微软雅黑" panose="020B0503020204020204" charset="-122"/>
                <a:cs typeface="+mn-cs"/>
              </a:endParaRPr>
            </a:p>
          </p:txBody>
        </p:sp>
      </p:grpSp>
      <p:grpSp>
        <p:nvGrpSpPr>
          <p:cNvPr id="102421" name="组合 273"/>
          <p:cNvGrpSpPr/>
          <p:nvPr/>
        </p:nvGrpSpPr>
        <p:grpSpPr>
          <a:xfrm>
            <a:off x="1841500" y="1880553"/>
            <a:ext cx="3044825" cy="3862387"/>
            <a:chOff x="7775" y="4234"/>
            <a:chExt cx="3650" cy="4802"/>
          </a:xfrm>
        </p:grpSpPr>
        <p:sp>
          <p:nvSpPr>
            <p:cNvPr id="102422" name="任意多边形 261"/>
            <p:cNvSpPr/>
            <p:nvPr>
              <p:custDataLst>
                <p:tags r:id="rId11"/>
              </p:custDataLst>
            </p:nvPr>
          </p:nvSpPr>
          <p:spPr>
            <a:xfrm flipH="1">
              <a:off x="9694" y="5678"/>
              <a:ext cx="586" cy="600"/>
            </a:xfrm>
            <a:custGeom>
              <a:avLst/>
              <a:gdLst/>
              <a:ahLst/>
              <a:cxnLst/>
              <a:pathLst>
                <a:path w="120000" h="120000">
                  <a:moveTo>
                    <a:pt x="120000" y="60000"/>
                  </a:moveTo>
                  <a:lnTo>
                    <a:pt x="119945" y="63114"/>
                  </a:lnTo>
                  <a:lnTo>
                    <a:pt x="119728" y="66120"/>
                  </a:lnTo>
                  <a:lnTo>
                    <a:pt x="119294" y="69125"/>
                  </a:lnTo>
                  <a:lnTo>
                    <a:pt x="118751" y="72076"/>
                  </a:lnTo>
                  <a:lnTo>
                    <a:pt x="118154" y="74972"/>
                  </a:lnTo>
                  <a:lnTo>
                    <a:pt x="117286" y="77868"/>
                  </a:lnTo>
                  <a:lnTo>
                    <a:pt x="116363" y="80655"/>
                  </a:lnTo>
                  <a:lnTo>
                    <a:pt x="115278" y="83387"/>
                  </a:lnTo>
                  <a:lnTo>
                    <a:pt x="114138" y="86010"/>
                  </a:lnTo>
                  <a:lnTo>
                    <a:pt x="112781" y="88633"/>
                  </a:lnTo>
                  <a:lnTo>
                    <a:pt x="111316" y="91092"/>
                  </a:lnTo>
                  <a:lnTo>
                    <a:pt x="109742" y="93551"/>
                  </a:lnTo>
                  <a:lnTo>
                    <a:pt x="108113" y="95901"/>
                  </a:lnTo>
                  <a:lnTo>
                    <a:pt x="106322" y="98196"/>
                  </a:lnTo>
                  <a:lnTo>
                    <a:pt x="104423" y="100382"/>
                  </a:lnTo>
                  <a:lnTo>
                    <a:pt x="102415" y="102459"/>
                  </a:lnTo>
                  <a:lnTo>
                    <a:pt x="100352" y="104371"/>
                  </a:lnTo>
                  <a:lnTo>
                    <a:pt x="98181" y="106284"/>
                  </a:lnTo>
                  <a:lnTo>
                    <a:pt x="95902" y="108142"/>
                  </a:lnTo>
                  <a:lnTo>
                    <a:pt x="93568" y="109781"/>
                  </a:lnTo>
                  <a:lnTo>
                    <a:pt x="91126" y="111311"/>
                  </a:lnTo>
                  <a:lnTo>
                    <a:pt x="88575" y="112786"/>
                  </a:lnTo>
                  <a:lnTo>
                    <a:pt x="86024" y="114098"/>
                  </a:lnTo>
                  <a:lnTo>
                    <a:pt x="83364" y="115245"/>
                  </a:lnTo>
                  <a:lnTo>
                    <a:pt x="80651" y="116393"/>
                  </a:lnTo>
                  <a:lnTo>
                    <a:pt x="77829" y="117322"/>
                  </a:lnTo>
                  <a:lnTo>
                    <a:pt x="75006" y="118087"/>
                  </a:lnTo>
                  <a:lnTo>
                    <a:pt x="72130" y="118797"/>
                  </a:lnTo>
                  <a:lnTo>
                    <a:pt x="69145" y="119344"/>
                  </a:lnTo>
                  <a:lnTo>
                    <a:pt x="66160" y="119672"/>
                  </a:lnTo>
                  <a:lnTo>
                    <a:pt x="63066" y="119945"/>
                  </a:lnTo>
                  <a:lnTo>
                    <a:pt x="60027" y="120000"/>
                  </a:lnTo>
                  <a:lnTo>
                    <a:pt x="56933" y="119945"/>
                  </a:lnTo>
                  <a:lnTo>
                    <a:pt x="53894" y="119672"/>
                  </a:lnTo>
                  <a:lnTo>
                    <a:pt x="50854" y="119344"/>
                  </a:lnTo>
                  <a:lnTo>
                    <a:pt x="47924" y="118797"/>
                  </a:lnTo>
                  <a:lnTo>
                    <a:pt x="44993" y="118087"/>
                  </a:lnTo>
                  <a:lnTo>
                    <a:pt x="42170" y="117322"/>
                  </a:lnTo>
                  <a:lnTo>
                    <a:pt x="39402" y="116393"/>
                  </a:lnTo>
                  <a:lnTo>
                    <a:pt x="36689" y="115245"/>
                  </a:lnTo>
                  <a:lnTo>
                    <a:pt x="34029" y="114098"/>
                  </a:lnTo>
                  <a:lnTo>
                    <a:pt x="31424" y="112786"/>
                  </a:lnTo>
                  <a:lnTo>
                    <a:pt x="28873" y="111311"/>
                  </a:lnTo>
                  <a:lnTo>
                    <a:pt x="26485" y="109781"/>
                  </a:lnTo>
                  <a:lnTo>
                    <a:pt x="24097" y="108142"/>
                  </a:lnTo>
                  <a:lnTo>
                    <a:pt x="21872" y="106284"/>
                  </a:lnTo>
                  <a:lnTo>
                    <a:pt x="19701" y="104371"/>
                  </a:lnTo>
                  <a:lnTo>
                    <a:pt x="17584" y="102459"/>
                  </a:lnTo>
                  <a:lnTo>
                    <a:pt x="15576" y="100382"/>
                  </a:lnTo>
                  <a:lnTo>
                    <a:pt x="13731" y="98196"/>
                  </a:lnTo>
                  <a:lnTo>
                    <a:pt x="11940" y="95901"/>
                  </a:lnTo>
                  <a:lnTo>
                    <a:pt x="10312" y="93606"/>
                  </a:lnTo>
                  <a:lnTo>
                    <a:pt x="8683" y="91092"/>
                  </a:lnTo>
                  <a:lnTo>
                    <a:pt x="7272" y="88633"/>
                  </a:lnTo>
                  <a:lnTo>
                    <a:pt x="5915" y="86010"/>
                  </a:lnTo>
                  <a:lnTo>
                    <a:pt x="4721" y="83387"/>
                  </a:lnTo>
                  <a:lnTo>
                    <a:pt x="3690" y="80655"/>
                  </a:lnTo>
                  <a:lnTo>
                    <a:pt x="2713" y="77868"/>
                  </a:lnTo>
                  <a:lnTo>
                    <a:pt x="1899" y="74972"/>
                  </a:lnTo>
                  <a:lnTo>
                    <a:pt x="1248" y="72076"/>
                  </a:lnTo>
                  <a:lnTo>
                    <a:pt x="705" y="69125"/>
                  </a:lnTo>
                  <a:lnTo>
                    <a:pt x="325" y="66120"/>
                  </a:lnTo>
                  <a:lnTo>
                    <a:pt x="108" y="63114"/>
                  </a:lnTo>
                  <a:lnTo>
                    <a:pt x="0" y="60054"/>
                  </a:lnTo>
                  <a:lnTo>
                    <a:pt x="108" y="56885"/>
                  </a:lnTo>
                  <a:lnTo>
                    <a:pt x="325" y="53879"/>
                  </a:lnTo>
                  <a:lnTo>
                    <a:pt x="705" y="50874"/>
                  </a:lnTo>
                  <a:lnTo>
                    <a:pt x="1248" y="47923"/>
                  </a:lnTo>
                  <a:lnTo>
                    <a:pt x="1899" y="45027"/>
                  </a:lnTo>
                  <a:lnTo>
                    <a:pt x="2713" y="42131"/>
                  </a:lnTo>
                  <a:lnTo>
                    <a:pt x="3690" y="39344"/>
                  </a:lnTo>
                  <a:lnTo>
                    <a:pt x="4721" y="36666"/>
                  </a:lnTo>
                  <a:lnTo>
                    <a:pt x="5915" y="33989"/>
                  </a:lnTo>
                  <a:lnTo>
                    <a:pt x="7272" y="31366"/>
                  </a:lnTo>
                  <a:lnTo>
                    <a:pt x="8683" y="28907"/>
                  </a:lnTo>
                  <a:lnTo>
                    <a:pt x="10312" y="26502"/>
                  </a:lnTo>
                  <a:lnTo>
                    <a:pt x="11940" y="24098"/>
                  </a:lnTo>
                  <a:lnTo>
                    <a:pt x="13731" y="21857"/>
                  </a:lnTo>
                  <a:lnTo>
                    <a:pt x="15576" y="19672"/>
                  </a:lnTo>
                  <a:lnTo>
                    <a:pt x="17584" y="17595"/>
                  </a:lnTo>
                  <a:lnTo>
                    <a:pt x="19701" y="15628"/>
                  </a:lnTo>
                  <a:lnTo>
                    <a:pt x="21872" y="13715"/>
                  </a:lnTo>
                  <a:lnTo>
                    <a:pt x="24097" y="11967"/>
                  </a:lnTo>
                  <a:lnTo>
                    <a:pt x="26485" y="10218"/>
                  </a:lnTo>
                  <a:lnTo>
                    <a:pt x="28873" y="8688"/>
                  </a:lnTo>
                  <a:lnTo>
                    <a:pt x="31424" y="7267"/>
                  </a:lnTo>
                  <a:lnTo>
                    <a:pt x="34029" y="5956"/>
                  </a:lnTo>
                  <a:lnTo>
                    <a:pt x="36689" y="4754"/>
                  </a:lnTo>
                  <a:lnTo>
                    <a:pt x="39402" y="3661"/>
                  </a:lnTo>
                  <a:lnTo>
                    <a:pt x="42170" y="2732"/>
                  </a:lnTo>
                  <a:lnTo>
                    <a:pt x="44993" y="1912"/>
                  </a:lnTo>
                  <a:lnTo>
                    <a:pt x="47924" y="1256"/>
                  </a:lnTo>
                  <a:lnTo>
                    <a:pt x="50854" y="710"/>
                  </a:lnTo>
                  <a:lnTo>
                    <a:pt x="53894" y="327"/>
                  </a:lnTo>
                  <a:lnTo>
                    <a:pt x="56933" y="109"/>
                  </a:lnTo>
                  <a:lnTo>
                    <a:pt x="60027" y="0"/>
                  </a:lnTo>
                  <a:lnTo>
                    <a:pt x="63066" y="109"/>
                  </a:lnTo>
                  <a:lnTo>
                    <a:pt x="66160" y="327"/>
                  </a:lnTo>
                  <a:lnTo>
                    <a:pt x="69145" y="710"/>
                  </a:lnTo>
                  <a:lnTo>
                    <a:pt x="72130" y="1256"/>
                  </a:lnTo>
                  <a:lnTo>
                    <a:pt x="75006" y="1912"/>
                  </a:lnTo>
                  <a:lnTo>
                    <a:pt x="77829" y="2732"/>
                  </a:lnTo>
                  <a:lnTo>
                    <a:pt x="80651" y="3661"/>
                  </a:lnTo>
                  <a:lnTo>
                    <a:pt x="83364" y="4754"/>
                  </a:lnTo>
                  <a:lnTo>
                    <a:pt x="86024" y="5956"/>
                  </a:lnTo>
                  <a:lnTo>
                    <a:pt x="88575" y="7267"/>
                  </a:lnTo>
                  <a:lnTo>
                    <a:pt x="91126" y="8688"/>
                  </a:lnTo>
                  <a:lnTo>
                    <a:pt x="93568" y="10218"/>
                  </a:lnTo>
                  <a:lnTo>
                    <a:pt x="95902" y="11967"/>
                  </a:lnTo>
                  <a:lnTo>
                    <a:pt x="98181" y="13715"/>
                  </a:lnTo>
                  <a:lnTo>
                    <a:pt x="100352" y="15628"/>
                  </a:lnTo>
                  <a:lnTo>
                    <a:pt x="102415" y="17595"/>
                  </a:lnTo>
                  <a:lnTo>
                    <a:pt x="104423" y="19672"/>
                  </a:lnTo>
                  <a:lnTo>
                    <a:pt x="106322" y="21857"/>
                  </a:lnTo>
                  <a:lnTo>
                    <a:pt x="108113" y="24098"/>
                  </a:lnTo>
                  <a:lnTo>
                    <a:pt x="109742" y="26502"/>
                  </a:lnTo>
                  <a:lnTo>
                    <a:pt x="111316" y="28907"/>
                  </a:lnTo>
                  <a:lnTo>
                    <a:pt x="112781" y="31366"/>
                  </a:lnTo>
                  <a:lnTo>
                    <a:pt x="114138" y="33989"/>
                  </a:lnTo>
                  <a:lnTo>
                    <a:pt x="115278" y="36666"/>
                  </a:lnTo>
                  <a:lnTo>
                    <a:pt x="116363" y="39344"/>
                  </a:lnTo>
                  <a:lnTo>
                    <a:pt x="117286" y="42131"/>
                  </a:lnTo>
                  <a:lnTo>
                    <a:pt x="118154" y="45027"/>
                  </a:lnTo>
                  <a:lnTo>
                    <a:pt x="118751" y="47923"/>
                  </a:lnTo>
                  <a:lnTo>
                    <a:pt x="119294" y="50874"/>
                  </a:lnTo>
                  <a:lnTo>
                    <a:pt x="119728" y="53879"/>
                  </a:lnTo>
                  <a:lnTo>
                    <a:pt x="119945" y="56885"/>
                  </a:lnTo>
                  <a:lnTo>
                    <a:pt x="120000" y="60000"/>
                  </a:lnTo>
                  <a:close/>
                </a:path>
              </a:pathLst>
            </a:custGeom>
            <a:solidFill>
              <a:schemeClr val="bg1"/>
            </a:solidFill>
            <a:ln w="9525">
              <a:noFill/>
            </a:ln>
          </p:spPr>
          <p:txBody>
            <a:bodyPr/>
            <a:p>
              <a:endParaRPr lang="zh-CN" altLang="en-US"/>
            </a:p>
          </p:txBody>
        </p:sp>
        <p:sp>
          <p:nvSpPr>
            <p:cNvPr id="102423" name="任意多边形 262"/>
            <p:cNvSpPr/>
            <p:nvPr>
              <p:custDataLst>
                <p:tags r:id="rId12"/>
              </p:custDataLst>
            </p:nvPr>
          </p:nvSpPr>
          <p:spPr>
            <a:xfrm flipH="1">
              <a:off x="8411" y="5746"/>
              <a:ext cx="2383" cy="3213"/>
            </a:xfrm>
            <a:custGeom>
              <a:avLst/>
              <a:gdLst/>
              <a:ahLst/>
              <a:cxnLst/>
              <a:pathLst>
                <a:path w="120000" h="120000">
                  <a:moveTo>
                    <a:pt x="30807" y="117092"/>
                  </a:moveTo>
                  <a:lnTo>
                    <a:pt x="30353" y="115898"/>
                  </a:lnTo>
                  <a:lnTo>
                    <a:pt x="29926" y="114714"/>
                  </a:lnTo>
                  <a:lnTo>
                    <a:pt x="29552" y="113571"/>
                  </a:lnTo>
                  <a:lnTo>
                    <a:pt x="29205" y="112419"/>
                  </a:lnTo>
                  <a:lnTo>
                    <a:pt x="28898" y="111306"/>
                  </a:lnTo>
                  <a:lnTo>
                    <a:pt x="28604" y="110204"/>
                  </a:lnTo>
                  <a:lnTo>
                    <a:pt x="28364" y="109113"/>
                  </a:lnTo>
                  <a:lnTo>
                    <a:pt x="28150" y="108041"/>
                  </a:lnTo>
                  <a:lnTo>
                    <a:pt x="27936" y="106980"/>
                  </a:lnTo>
                  <a:lnTo>
                    <a:pt x="27776" y="105939"/>
                  </a:lnTo>
                  <a:lnTo>
                    <a:pt x="27643" y="104909"/>
                  </a:lnTo>
                  <a:lnTo>
                    <a:pt x="27522" y="103889"/>
                  </a:lnTo>
                  <a:lnTo>
                    <a:pt x="27415" y="102868"/>
                  </a:lnTo>
                  <a:lnTo>
                    <a:pt x="27362" y="101879"/>
                  </a:lnTo>
                  <a:lnTo>
                    <a:pt x="27295" y="100889"/>
                  </a:lnTo>
                  <a:lnTo>
                    <a:pt x="27269" y="99909"/>
                  </a:lnTo>
                  <a:lnTo>
                    <a:pt x="27255" y="98930"/>
                  </a:lnTo>
                  <a:lnTo>
                    <a:pt x="27269" y="97971"/>
                  </a:lnTo>
                  <a:lnTo>
                    <a:pt x="27282" y="97012"/>
                  </a:lnTo>
                  <a:lnTo>
                    <a:pt x="27335" y="96063"/>
                  </a:lnTo>
                  <a:lnTo>
                    <a:pt x="27375" y="95124"/>
                  </a:lnTo>
                  <a:lnTo>
                    <a:pt x="27442" y="94185"/>
                  </a:lnTo>
                  <a:lnTo>
                    <a:pt x="27522" y="93247"/>
                  </a:lnTo>
                  <a:lnTo>
                    <a:pt x="27602" y="92318"/>
                  </a:lnTo>
                  <a:lnTo>
                    <a:pt x="27709" y="91390"/>
                  </a:lnTo>
                  <a:lnTo>
                    <a:pt x="27816" y="90451"/>
                  </a:lnTo>
                  <a:lnTo>
                    <a:pt x="27923" y="89522"/>
                  </a:lnTo>
                  <a:lnTo>
                    <a:pt x="28043" y="88604"/>
                  </a:lnTo>
                  <a:lnTo>
                    <a:pt x="28283" y="86747"/>
                  </a:lnTo>
                  <a:lnTo>
                    <a:pt x="28564" y="84880"/>
                  </a:lnTo>
                  <a:lnTo>
                    <a:pt x="28764" y="83401"/>
                  </a:lnTo>
                  <a:lnTo>
                    <a:pt x="28978" y="81901"/>
                  </a:lnTo>
                  <a:lnTo>
                    <a:pt x="29178" y="80391"/>
                  </a:lnTo>
                  <a:lnTo>
                    <a:pt x="29365" y="78870"/>
                  </a:lnTo>
                  <a:lnTo>
                    <a:pt x="29525" y="77340"/>
                  </a:lnTo>
                  <a:lnTo>
                    <a:pt x="29672" y="75769"/>
                  </a:lnTo>
                  <a:lnTo>
                    <a:pt x="29726" y="74993"/>
                  </a:lnTo>
                  <a:lnTo>
                    <a:pt x="29793" y="74197"/>
                  </a:lnTo>
                  <a:lnTo>
                    <a:pt x="29833" y="73391"/>
                  </a:lnTo>
                  <a:lnTo>
                    <a:pt x="29873" y="72585"/>
                  </a:lnTo>
                  <a:lnTo>
                    <a:pt x="29899" y="71779"/>
                  </a:lnTo>
                  <a:lnTo>
                    <a:pt x="29913" y="70953"/>
                  </a:lnTo>
                  <a:lnTo>
                    <a:pt x="29926" y="70126"/>
                  </a:lnTo>
                  <a:lnTo>
                    <a:pt x="29926" y="69290"/>
                  </a:lnTo>
                  <a:lnTo>
                    <a:pt x="29913" y="68453"/>
                  </a:lnTo>
                  <a:lnTo>
                    <a:pt x="29886" y="67586"/>
                  </a:lnTo>
                  <a:lnTo>
                    <a:pt x="29846" y="66729"/>
                  </a:lnTo>
                  <a:lnTo>
                    <a:pt x="29793" y="65861"/>
                  </a:lnTo>
                  <a:lnTo>
                    <a:pt x="29726" y="64974"/>
                  </a:lnTo>
                  <a:lnTo>
                    <a:pt x="29646" y="64086"/>
                  </a:lnTo>
                  <a:lnTo>
                    <a:pt x="29552" y="63178"/>
                  </a:lnTo>
                  <a:lnTo>
                    <a:pt x="29432" y="62260"/>
                  </a:lnTo>
                  <a:lnTo>
                    <a:pt x="29312" y="61351"/>
                  </a:lnTo>
                  <a:lnTo>
                    <a:pt x="29165" y="60413"/>
                  </a:lnTo>
                  <a:lnTo>
                    <a:pt x="29005" y="59464"/>
                  </a:lnTo>
                  <a:lnTo>
                    <a:pt x="28818" y="58505"/>
                  </a:lnTo>
                  <a:lnTo>
                    <a:pt x="28631" y="57597"/>
                  </a:lnTo>
                  <a:lnTo>
                    <a:pt x="28390" y="56689"/>
                  </a:lnTo>
                  <a:lnTo>
                    <a:pt x="28150" y="55801"/>
                  </a:lnTo>
                  <a:lnTo>
                    <a:pt x="27870" y="54903"/>
                  </a:lnTo>
                  <a:lnTo>
                    <a:pt x="27549" y="54026"/>
                  </a:lnTo>
                  <a:lnTo>
                    <a:pt x="27229" y="53138"/>
                  </a:lnTo>
                  <a:lnTo>
                    <a:pt x="26868" y="52260"/>
                  </a:lnTo>
                  <a:lnTo>
                    <a:pt x="26494" y="51383"/>
                  </a:lnTo>
                  <a:lnTo>
                    <a:pt x="26080" y="50516"/>
                  </a:lnTo>
                  <a:lnTo>
                    <a:pt x="25639" y="49648"/>
                  </a:lnTo>
                  <a:lnTo>
                    <a:pt x="25199" y="48781"/>
                  </a:lnTo>
                  <a:lnTo>
                    <a:pt x="24731" y="47914"/>
                  </a:lnTo>
                  <a:lnTo>
                    <a:pt x="24251" y="47067"/>
                  </a:lnTo>
                  <a:lnTo>
                    <a:pt x="23743" y="46200"/>
                  </a:lnTo>
                  <a:lnTo>
                    <a:pt x="23222" y="45353"/>
                  </a:lnTo>
                  <a:lnTo>
                    <a:pt x="22675" y="44506"/>
                  </a:lnTo>
                  <a:lnTo>
                    <a:pt x="22127" y="43659"/>
                  </a:lnTo>
                  <a:lnTo>
                    <a:pt x="21566" y="42822"/>
                  </a:lnTo>
                  <a:lnTo>
                    <a:pt x="20979" y="41976"/>
                  </a:lnTo>
                  <a:lnTo>
                    <a:pt x="20405" y="41139"/>
                  </a:lnTo>
                  <a:lnTo>
                    <a:pt x="19790" y="40312"/>
                  </a:lnTo>
                  <a:lnTo>
                    <a:pt x="19189" y="39476"/>
                  </a:lnTo>
                  <a:lnTo>
                    <a:pt x="18562" y="38649"/>
                  </a:lnTo>
                  <a:lnTo>
                    <a:pt x="17947" y="37823"/>
                  </a:lnTo>
                  <a:lnTo>
                    <a:pt x="16665" y="36180"/>
                  </a:lnTo>
                  <a:lnTo>
                    <a:pt x="15370" y="34548"/>
                  </a:lnTo>
                  <a:lnTo>
                    <a:pt x="14075" y="32915"/>
                  </a:lnTo>
                  <a:lnTo>
                    <a:pt x="12766" y="31293"/>
                  </a:lnTo>
                  <a:lnTo>
                    <a:pt x="11671" y="29926"/>
                  </a:lnTo>
                  <a:lnTo>
                    <a:pt x="10576" y="28568"/>
                  </a:lnTo>
                  <a:lnTo>
                    <a:pt x="9521" y="27222"/>
                  </a:lnTo>
                  <a:lnTo>
                    <a:pt x="8466" y="25875"/>
                  </a:lnTo>
                  <a:lnTo>
                    <a:pt x="7451" y="24559"/>
                  </a:lnTo>
                  <a:lnTo>
                    <a:pt x="6476" y="23232"/>
                  </a:lnTo>
                  <a:lnTo>
                    <a:pt x="6009" y="22579"/>
                  </a:lnTo>
                  <a:lnTo>
                    <a:pt x="5541" y="21926"/>
                  </a:lnTo>
                  <a:lnTo>
                    <a:pt x="5101" y="21283"/>
                  </a:lnTo>
                  <a:lnTo>
                    <a:pt x="4660" y="20641"/>
                  </a:lnTo>
                  <a:lnTo>
                    <a:pt x="4246" y="19998"/>
                  </a:lnTo>
                  <a:lnTo>
                    <a:pt x="3832" y="19355"/>
                  </a:lnTo>
                  <a:lnTo>
                    <a:pt x="3445" y="18722"/>
                  </a:lnTo>
                  <a:lnTo>
                    <a:pt x="3058" y="18080"/>
                  </a:lnTo>
                  <a:lnTo>
                    <a:pt x="2697" y="17447"/>
                  </a:lnTo>
                  <a:lnTo>
                    <a:pt x="2363" y="16825"/>
                  </a:lnTo>
                  <a:lnTo>
                    <a:pt x="2029" y="16202"/>
                  </a:lnTo>
                  <a:lnTo>
                    <a:pt x="1722" y="15580"/>
                  </a:lnTo>
                  <a:lnTo>
                    <a:pt x="1455" y="14968"/>
                  </a:lnTo>
                  <a:lnTo>
                    <a:pt x="1175" y="14355"/>
                  </a:lnTo>
                  <a:lnTo>
                    <a:pt x="948" y="13733"/>
                  </a:lnTo>
                  <a:lnTo>
                    <a:pt x="707" y="13131"/>
                  </a:lnTo>
                  <a:lnTo>
                    <a:pt x="520" y="12519"/>
                  </a:lnTo>
                  <a:lnTo>
                    <a:pt x="333" y="11927"/>
                  </a:lnTo>
                  <a:lnTo>
                    <a:pt x="186" y="11315"/>
                  </a:lnTo>
                  <a:lnTo>
                    <a:pt x="53" y="10723"/>
                  </a:lnTo>
                  <a:lnTo>
                    <a:pt x="13" y="10468"/>
                  </a:lnTo>
                  <a:lnTo>
                    <a:pt x="0" y="10223"/>
                  </a:lnTo>
                  <a:lnTo>
                    <a:pt x="13" y="9988"/>
                  </a:lnTo>
                  <a:lnTo>
                    <a:pt x="40" y="9754"/>
                  </a:lnTo>
                  <a:lnTo>
                    <a:pt x="80" y="9529"/>
                  </a:lnTo>
                  <a:lnTo>
                    <a:pt x="146" y="9315"/>
                  </a:lnTo>
                  <a:lnTo>
                    <a:pt x="213" y="9111"/>
                  </a:lnTo>
                  <a:lnTo>
                    <a:pt x="320" y="8917"/>
                  </a:lnTo>
                  <a:lnTo>
                    <a:pt x="413" y="8713"/>
                  </a:lnTo>
                  <a:lnTo>
                    <a:pt x="520" y="8540"/>
                  </a:lnTo>
                  <a:lnTo>
                    <a:pt x="654" y="8376"/>
                  </a:lnTo>
                  <a:lnTo>
                    <a:pt x="787" y="8213"/>
                  </a:lnTo>
                  <a:lnTo>
                    <a:pt x="908" y="8050"/>
                  </a:lnTo>
                  <a:lnTo>
                    <a:pt x="1041" y="7907"/>
                  </a:lnTo>
                  <a:lnTo>
                    <a:pt x="1188" y="7774"/>
                  </a:lnTo>
                  <a:lnTo>
                    <a:pt x="1322" y="7662"/>
                  </a:lnTo>
                  <a:lnTo>
                    <a:pt x="1575" y="7448"/>
                  </a:lnTo>
                  <a:lnTo>
                    <a:pt x="1842" y="7254"/>
                  </a:lnTo>
                  <a:lnTo>
                    <a:pt x="2136" y="7050"/>
                  </a:lnTo>
                  <a:lnTo>
                    <a:pt x="2443" y="6876"/>
                  </a:lnTo>
                  <a:lnTo>
                    <a:pt x="2737" y="6713"/>
                  </a:lnTo>
                  <a:lnTo>
                    <a:pt x="3084" y="6550"/>
                  </a:lnTo>
                  <a:lnTo>
                    <a:pt x="3418" y="6407"/>
                  </a:lnTo>
                  <a:lnTo>
                    <a:pt x="3752" y="6274"/>
                  </a:lnTo>
                  <a:lnTo>
                    <a:pt x="4113" y="6162"/>
                  </a:lnTo>
                  <a:lnTo>
                    <a:pt x="4460" y="6060"/>
                  </a:lnTo>
                  <a:lnTo>
                    <a:pt x="4820" y="5968"/>
                  </a:lnTo>
                  <a:lnTo>
                    <a:pt x="5194" y="5897"/>
                  </a:lnTo>
                  <a:lnTo>
                    <a:pt x="5568" y="5836"/>
                  </a:lnTo>
                  <a:lnTo>
                    <a:pt x="5929" y="5795"/>
                  </a:lnTo>
                  <a:lnTo>
                    <a:pt x="6303" y="5775"/>
                  </a:lnTo>
                  <a:lnTo>
                    <a:pt x="6663" y="5764"/>
                  </a:lnTo>
                  <a:lnTo>
                    <a:pt x="6850" y="5764"/>
                  </a:lnTo>
                  <a:lnTo>
                    <a:pt x="7064" y="5775"/>
                  </a:lnTo>
                  <a:lnTo>
                    <a:pt x="7264" y="5785"/>
                  </a:lnTo>
                  <a:lnTo>
                    <a:pt x="7478" y="5805"/>
                  </a:lnTo>
                  <a:lnTo>
                    <a:pt x="7678" y="5836"/>
                  </a:lnTo>
                  <a:lnTo>
                    <a:pt x="7905" y="5866"/>
                  </a:lnTo>
                  <a:lnTo>
                    <a:pt x="8132" y="5928"/>
                  </a:lnTo>
                  <a:lnTo>
                    <a:pt x="8359" y="5979"/>
                  </a:lnTo>
                  <a:lnTo>
                    <a:pt x="8573" y="6050"/>
                  </a:lnTo>
                  <a:lnTo>
                    <a:pt x="8787" y="6132"/>
                  </a:lnTo>
                  <a:lnTo>
                    <a:pt x="9000" y="6223"/>
                  </a:lnTo>
                  <a:lnTo>
                    <a:pt x="9214" y="6336"/>
                  </a:lnTo>
                  <a:lnTo>
                    <a:pt x="9414" y="6458"/>
                  </a:lnTo>
                  <a:lnTo>
                    <a:pt x="9614" y="6591"/>
                  </a:lnTo>
                  <a:lnTo>
                    <a:pt x="9801" y="6744"/>
                  </a:lnTo>
                  <a:lnTo>
                    <a:pt x="9975" y="6917"/>
                  </a:lnTo>
                  <a:lnTo>
                    <a:pt x="10576" y="7550"/>
                  </a:lnTo>
                  <a:lnTo>
                    <a:pt x="11204" y="8223"/>
                  </a:lnTo>
                  <a:lnTo>
                    <a:pt x="11858" y="8938"/>
                  </a:lnTo>
                  <a:lnTo>
                    <a:pt x="12512" y="9703"/>
                  </a:lnTo>
                  <a:lnTo>
                    <a:pt x="13193" y="10478"/>
                  </a:lnTo>
                  <a:lnTo>
                    <a:pt x="13888" y="11294"/>
                  </a:lnTo>
                  <a:lnTo>
                    <a:pt x="14596" y="12131"/>
                  </a:lnTo>
                  <a:lnTo>
                    <a:pt x="15330" y="12988"/>
                  </a:lnTo>
                  <a:lnTo>
                    <a:pt x="16652" y="14559"/>
                  </a:lnTo>
                  <a:lnTo>
                    <a:pt x="18028" y="16161"/>
                  </a:lnTo>
                  <a:lnTo>
                    <a:pt x="18722" y="16978"/>
                  </a:lnTo>
                  <a:lnTo>
                    <a:pt x="19443" y="17784"/>
                  </a:lnTo>
                  <a:lnTo>
                    <a:pt x="20151" y="18590"/>
                  </a:lnTo>
                  <a:lnTo>
                    <a:pt x="20885" y="19396"/>
                  </a:lnTo>
                  <a:lnTo>
                    <a:pt x="21606" y="20192"/>
                  </a:lnTo>
                  <a:lnTo>
                    <a:pt x="22341" y="20967"/>
                  </a:lnTo>
                  <a:lnTo>
                    <a:pt x="23089" y="21753"/>
                  </a:lnTo>
                  <a:lnTo>
                    <a:pt x="23837" y="22518"/>
                  </a:lnTo>
                  <a:lnTo>
                    <a:pt x="24611" y="23263"/>
                  </a:lnTo>
                  <a:lnTo>
                    <a:pt x="25372" y="23987"/>
                  </a:lnTo>
                  <a:lnTo>
                    <a:pt x="26133" y="24712"/>
                  </a:lnTo>
                  <a:lnTo>
                    <a:pt x="26921" y="25395"/>
                  </a:lnTo>
                  <a:lnTo>
                    <a:pt x="27709" y="26069"/>
                  </a:lnTo>
                  <a:lnTo>
                    <a:pt x="28497" y="26701"/>
                  </a:lnTo>
                  <a:lnTo>
                    <a:pt x="29272" y="27314"/>
                  </a:lnTo>
                  <a:lnTo>
                    <a:pt x="30073" y="27885"/>
                  </a:lnTo>
                  <a:lnTo>
                    <a:pt x="30874" y="28436"/>
                  </a:lnTo>
                  <a:lnTo>
                    <a:pt x="31675" y="28946"/>
                  </a:lnTo>
                  <a:lnTo>
                    <a:pt x="32477" y="29415"/>
                  </a:lnTo>
                  <a:lnTo>
                    <a:pt x="33291" y="29844"/>
                  </a:lnTo>
                  <a:lnTo>
                    <a:pt x="34106" y="30232"/>
                  </a:lnTo>
                  <a:lnTo>
                    <a:pt x="34920" y="30589"/>
                  </a:lnTo>
                  <a:lnTo>
                    <a:pt x="35735" y="30885"/>
                  </a:lnTo>
                  <a:lnTo>
                    <a:pt x="36550" y="31130"/>
                  </a:lnTo>
                  <a:lnTo>
                    <a:pt x="37378" y="31323"/>
                  </a:lnTo>
                  <a:lnTo>
                    <a:pt x="38192" y="31466"/>
                  </a:lnTo>
                  <a:lnTo>
                    <a:pt x="39020" y="31558"/>
                  </a:lnTo>
                  <a:lnTo>
                    <a:pt x="39821" y="31589"/>
                  </a:lnTo>
                  <a:lnTo>
                    <a:pt x="40222" y="31578"/>
                  </a:lnTo>
                  <a:lnTo>
                    <a:pt x="40609" y="31558"/>
                  </a:lnTo>
                  <a:lnTo>
                    <a:pt x="41010" y="31527"/>
                  </a:lnTo>
                  <a:lnTo>
                    <a:pt x="41384" y="31476"/>
                  </a:lnTo>
                  <a:lnTo>
                    <a:pt x="41571" y="31446"/>
                  </a:lnTo>
                  <a:lnTo>
                    <a:pt x="41771" y="31405"/>
                  </a:lnTo>
                  <a:lnTo>
                    <a:pt x="41958" y="31364"/>
                  </a:lnTo>
                  <a:lnTo>
                    <a:pt x="42172" y="31303"/>
                  </a:lnTo>
                  <a:lnTo>
                    <a:pt x="42586" y="31181"/>
                  </a:lnTo>
                  <a:lnTo>
                    <a:pt x="43013" y="31038"/>
                  </a:lnTo>
                  <a:lnTo>
                    <a:pt x="43427" y="30874"/>
                  </a:lnTo>
                  <a:lnTo>
                    <a:pt x="43868" y="30691"/>
                  </a:lnTo>
                  <a:lnTo>
                    <a:pt x="44295" y="30487"/>
                  </a:lnTo>
                  <a:lnTo>
                    <a:pt x="44722" y="30293"/>
                  </a:lnTo>
                  <a:lnTo>
                    <a:pt x="45136" y="30068"/>
                  </a:lnTo>
                  <a:lnTo>
                    <a:pt x="45550" y="29844"/>
                  </a:lnTo>
                  <a:lnTo>
                    <a:pt x="45951" y="29630"/>
                  </a:lnTo>
                  <a:lnTo>
                    <a:pt x="46338" y="29405"/>
                  </a:lnTo>
                  <a:lnTo>
                    <a:pt x="47033" y="28987"/>
                  </a:lnTo>
                  <a:lnTo>
                    <a:pt x="47660" y="28599"/>
                  </a:lnTo>
                  <a:lnTo>
                    <a:pt x="47727" y="28568"/>
                  </a:lnTo>
                  <a:lnTo>
                    <a:pt x="48275" y="28201"/>
                  </a:lnTo>
                  <a:lnTo>
                    <a:pt x="48809" y="27824"/>
                  </a:lnTo>
                  <a:lnTo>
                    <a:pt x="49356" y="27426"/>
                  </a:lnTo>
                  <a:lnTo>
                    <a:pt x="49917" y="26987"/>
                  </a:lnTo>
                  <a:lnTo>
                    <a:pt x="50465" y="26538"/>
                  </a:lnTo>
                  <a:lnTo>
                    <a:pt x="51026" y="26069"/>
                  </a:lnTo>
                  <a:lnTo>
                    <a:pt x="51600" y="25569"/>
                  </a:lnTo>
                  <a:lnTo>
                    <a:pt x="52161" y="25059"/>
                  </a:lnTo>
                  <a:lnTo>
                    <a:pt x="52735" y="24528"/>
                  </a:lnTo>
                  <a:lnTo>
                    <a:pt x="53296" y="23987"/>
                  </a:lnTo>
                  <a:lnTo>
                    <a:pt x="53870" y="23426"/>
                  </a:lnTo>
                  <a:lnTo>
                    <a:pt x="54444" y="22855"/>
                  </a:lnTo>
                  <a:lnTo>
                    <a:pt x="55018" y="22273"/>
                  </a:lnTo>
                  <a:lnTo>
                    <a:pt x="55593" y="21661"/>
                  </a:lnTo>
                  <a:lnTo>
                    <a:pt x="56167" y="21049"/>
                  </a:lnTo>
                  <a:lnTo>
                    <a:pt x="56741" y="20416"/>
                  </a:lnTo>
                  <a:lnTo>
                    <a:pt x="57890" y="19151"/>
                  </a:lnTo>
                  <a:lnTo>
                    <a:pt x="59051" y="17835"/>
                  </a:lnTo>
                  <a:lnTo>
                    <a:pt x="60200" y="16488"/>
                  </a:lnTo>
                  <a:lnTo>
                    <a:pt x="61335" y="15151"/>
                  </a:lnTo>
                  <a:lnTo>
                    <a:pt x="62470" y="13774"/>
                  </a:lnTo>
                  <a:lnTo>
                    <a:pt x="63592" y="12427"/>
                  </a:lnTo>
                  <a:lnTo>
                    <a:pt x="64687" y="11070"/>
                  </a:lnTo>
                  <a:lnTo>
                    <a:pt x="65782" y="9723"/>
                  </a:lnTo>
                  <a:lnTo>
                    <a:pt x="66276" y="9121"/>
                  </a:lnTo>
                  <a:lnTo>
                    <a:pt x="66757" y="8529"/>
                  </a:lnTo>
                  <a:lnTo>
                    <a:pt x="67237" y="7938"/>
                  </a:lnTo>
                  <a:lnTo>
                    <a:pt x="67718" y="7356"/>
                  </a:lnTo>
                  <a:lnTo>
                    <a:pt x="68172" y="6785"/>
                  </a:lnTo>
                  <a:lnTo>
                    <a:pt x="68640" y="6213"/>
                  </a:lnTo>
                  <a:lnTo>
                    <a:pt x="69107" y="5662"/>
                  </a:lnTo>
                  <a:lnTo>
                    <a:pt x="69574" y="5111"/>
                  </a:lnTo>
                  <a:lnTo>
                    <a:pt x="70028" y="4581"/>
                  </a:lnTo>
                  <a:lnTo>
                    <a:pt x="70456" y="4050"/>
                  </a:lnTo>
                  <a:lnTo>
                    <a:pt x="70896" y="3540"/>
                  </a:lnTo>
                  <a:lnTo>
                    <a:pt x="71337" y="3050"/>
                  </a:lnTo>
                  <a:lnTo>
                    <a:pt x="71751" y="2561"/>
                  </a:lnTo>
                  <a:lnTo>
                    <a:pt x="72165" y="2091"/>
                  </a:lnTo>
                  <a:lnTo>
                    <a:pt x="72566" y="1642"/>
                  </a:lnTo>
                  <a:lnTo>
                    <a:pt x="72980" y="1203"/>
                  </a:lnTo>
                  <a:lnTo>
                    <a:pt x="73100" y="1061"/>
                  </a:lnTo>
                  <a:lnTo>
                    <a:pt x="73260" y="928"/>
                  </a:lnTo>
                  <a:lnTo>
                    <a:pt x="73420" y="806"/>
                  </a:lnTo>
                  <a:lnTo>
                    <a:pt x="73594" y="683"/>
                  </a:lnTo>
                  <a:lnTo>
                    <a:pt x="73794" y="591"/>
                  </a:lnTo>
                  <a:lnTo>
                    <a:pt x="73981" y="489"/>
                  </a:lnTo>
                  <a:lnTo>
                    <a:pt x="74182" y="387"/>
                  </a:lnTo>
                  <a:lnTo>
                    <a:pt x="74395" y="316"/>
                  </a:lnTo>
                  <a:lnTo>
                    <a:pt x="74622" y="244"/>
                  </a:lnTo>
                  <a:lnTo>
                    <a:pt x="74849" y="183"/>
                  </a:lnTo>
                  <a:lnTo>
                    <a:pt x="75090" y="122"/>
                  </a:lnTo>
                  <a:lnTo>
                    <a:pt x="75343" y="81"/>
                  </a:lnTo>
                  <a:lnTo>
                    <a:pt x="75584" y="51"/>
                  </a:lnTo>
                  <a:lnTo>
                    <a:pt x="75851" y="30"/>
                  </a:lnTo>
                  <a:lnTo>
                    <a:pt x="76131" y="0"/>
                  </a:lnTo>
                  <a:lnTo>
                    <a:pt x="76398" y="0"/>
                  </a:lnTo>
                  <a:lnTo>
                    <a:pt x="76786" y="10"/>
                  </a:lnTo>
                  <a:lnTo>
                    <a:pt x="77160" y="40"/>
                  </a:lnTo>
                  <a:lnTo>
                    <a:pt x="77533" y="81"/>
                  </a:lnTo>
                  <a:lnTo>
                    <a:pt x="77921" y="132"/>
                  </a:lnTo>
                  <a:lnTo>
                    <a:pt x="78281" y="214"/>
                  </a:lnTo>
                  <a:lnTo>
                    <a:pt x="78655" y="306"/>
                  </a:lnTo>
                  <a:lnTo>
                    <a:pt x="79016" y="397"/>
                  </a:lnTo>
                  <a:lnTo>
                    <a:pt x="79376" y="510"/>
                  </a:lnTo>
                  <a:lnTo>
                    <a:pt x="79737" y="642"/>
                  </a:lnTo>
                  <a:lnTo>
                    <a:pt x="80071" y="785"/>
                  </a:lnTo>
                  <a:lnTo>
                    <a:pt x="80405" y="938"/>
                  </a:lnTo>
                  <a:lnTo>
                    <a:pt x="80725" y="1101"/>
                  </a:lnTo>
                  <a:lnTo>
                    <a:pt x="81006" y="1295"/>
                  </a:lnTo>
                  <a:lnTo>
                    <a:pt x="81299" y="1479"/>
                  </a:lnTo>
                  <a:lnTo>
                    <a:pt x="81580" y="1683"/>
                  </a:lnTo>
                  <a:lnTo>
                    <a:pt x="81820" y="1887"/>
                  </a:lnTo>
                  <a:lnTo>
                    <a:pt x="81954" y="2010"/>
                  </a:lnTo>
                  <a:lnTo>
                    <a:pt x="82087" y="2142"/>
                  </a:lnTo>
                  <a:lnTo>
                    <a:pt x="82221" y="2275"/>
                  </a:lnTo>
                  <a:lnTo>
                    <a:pt x="82341" y="2428"/>
                  </a:lnTo>
                  <a:lnTo>
                    <a:pt x="82461" y="2581"/>
                  </a:lnTo>
                  <a:lnTo>
                    <a:pt x="82581" y="2734"/>
                  </a:lnTo>
                  <a:lnTo>
                    <a:pt x="82675" y="2918"/>
                  </a:lnTo>
                  <a:lnTo>
                    <a:pt x="82782" y="3091"/>
                  </a:lnTo>
                  <a:lnTo>
                    <a:pt x="82875" y="3295"/>
                  </a:lnTo>
                  <a:lnTo>
                    <a:pt x="82942" y="3479"/>
                  </a:lnTo>
                  <a:lnTo>
                    <a:pt x="82995" y="3683"/>
                  </a:lnTo>
                  <a:lnTo>
                    <a:pt x="83049" y="3897"/>
                  </a:lnTo>
                  <a:lnTo>
                    <a:pt x="83062" y="4122"/>
                  </a:lnTo>
                  <a:lnTo>
                    <a:pt x="83062" y="4346"/>
                  </a:lnTo>
                  <a:lnTo>
                    <a:pt x="83049" y="4591"/>
                  </a:lnTo>
                  <a:lnTo>
                    <a:pt x="83009" y="4836"/>
                  </a:lnTo>
                  <a:lnTo>
                    <a:pt x="82835" y="5611"/>
                  </a:lnTo>
                  <a:lnTo>
                    <a:pt x="82635" y="6377"/>
                  </a:lnTo>
                  <a:lnTo>
                    <a:pt x="82421" y="7142"/>
                  </a:lnTo>
                  <a:lnTo>
                    <a:pt x="82181" y="7897"/>
                  </a:lnTo>
                  <a:lnTo>
                    <a:pt x="81927" y="8662"/>
                  </a:lnTo>
                  <a:lnTo>
                    <a:pt x="81633" y="9407"/>
                  </a:lnTo>
                  <a:lnTo>
                    <a:pt x="81326" y="10152"/>
                  </a:lnTo>
                  <a:lnTo>
                    <a:pt x="81006" y="10897"/>
                  </a:lnTo>
                  <a:lnTo>
                    <a:pt x="80672" y="11631"/>
                  </a:lnTo>
                  <a:lnTo>
                    <a:pt x="80311" y="12366"/>
                  </a:lnTo>
                  <a:lnTo>
                    <a:pt x="79951" y="13090"/>
                  </a:lnTo>
                  <a:lnTo>
                    <a:pt x="79563" y="13815"/>
                  </a:lnTo>
                  <a:lnTo>
                    <a:pt x="79163" y="14529"/>
                  </a:lnTo>
                  <a:lnTo>
                    <a:pt x="78749" y="15233"/>
                  </a:lnTo>
                  <a:lnTo>
                    <a:pt x="78321" y="15947"/>
                  </a:lnTo>
                  <a:lnTo>
                    <a:pt x="77881" y="16651"/>
                  </a:lnTo>
                  <a:lnTo>
                    <a:pt x="77440" y="17345"/>
                  </a:lnTo>
                  <a:lnTo>
                    <a:pt x="76986" y="18039"/>
                  </a:lnTo>
                  <a:lnTo>
                    <a:pt x="76519" y="18733"/>
                  </a:lnTo>
                  <a:lnTo>
                    <a:pt x="76038" y="19406"/>
                  </a:lnTo>
                  <a:lnTo>
                    <a:pt x="75557" y="20090"/>
                  </a:lnTo>
                  <a:lnTo>
                    <a:pt x="75063" y="20763"/>
                  </a:lnTo>
                  <a:lnTo>
                    <a:pt x="74582" y="21426"/>
                  </a:lnTo>
                  <a:lnTo>
                    <a:pt x="74088" y="22079"/>
                  </a:lnTo>
                  <a:lnTo>
                    <a:pt x="73087" y="23395"/>
                  </a:lnTo>
                  <a:lnTo>
                    <a:pt x="72085" y="24691"/>
                  </a:lnTo>
                  <a:lnTo>
                    <a:pt x="71083" y="25956"/>
                  </a:lnTo>
                  <a:lnTo>
                    <a:pt x="70082" y="27201"/>
                  </a:lnTo>
                  <a:lnTo>
                    <a:pt x="68947" y="28640"/>
                  </a:lnTo>
                  <a:lnTo>
                    <a:pt x="67825" y="30048"/>
                  </a:lnTo>
                  <a:lnTo>
                    <a:pt x="67291" y="30742"/>
                  </a:lnTo>
                  <a:lnTo>
                    <a:pt x="66770" y="31425"/>
                  </a:lnTo>
                  <a:lnTo>
                    <a:pt x="66263" y="32109"/>
                  </a:lnTo>
                  <a:lnTo>
                    <a:pt x="65768" y="32782"/>
                  </a:lnTo>
                  <a:lnTo>
                    <a:pt x="65288" y="33456"/>
                  </a:lnTo>
                  <a:lnTo>
                    <a:pt x="64834" y="34119"/>
                  </a:lnTo>
                  <a:lnTo>
                    <a:pt x="64406" y="34772"/>
                  </a:lnTo>
                  <a:lnTo>
                    <a:pt x="63979" y="35415"/>
                  </a:lnTo>
                  <a:lnTo>
                    <a:pt x="63592" y="36058"/>
                  </a:lnTo>
                  <a:lnTo>
                    <a:pt x="63218" y="36690"/>
                  </a:lnTo>
                  <a:lnTo>
                    <a:pt x="62884" y="37313"/>
                  </a:lnTo>
                  <a:lnTo>
                    <a:pt x="62563" y="37935"/>
                  </a:lnTo>
                  <a:lnTo>
                    <a:pt x="62296" y="38537"/>
                  </a:lnTo>
                  <a:lnTo>
                    <a:pt x="62043" y="39149"/>
                  </a:lnTo>
                  <a:lnTo>
                    <a:pt x="61829" y="39741"/>
                  </a:lnTo>
                  <a:lnTo>
                    <a:pt x="61655" y="40323"/>
                  </a:lnTo>
                  <a:lnTo>
                    <a:pt x="61522" y="40914"/>
                  </a:lnTo>
                  <a:lnTo>
                    <a:pt x="61402" y="41486"/>
                  </a:lnTo>
                  <a:lnTo>
                    <a:pt x="61348" y="42047"/>
                  </a:lnTo>
                  <a:lnTo>
                    <a:pt x="61335" y="42598"/>
                  </a:lnTo>
                  <a:lnTo>
                    <a:pt x="61348" y="43149"/>
                  </a:lnTo>
                  <a:lnTo>
                    <a:pt x="61402" y="43690"/>
                  </a:lnTo>
                  <a:lnTo>
                    <a:pt x="61522" y="44220"/>
                  </a:lnTo>
                  <a:lnTo>
                    <a:pt x="61682" y="44741"/>
                  </a:lnTo>
                  <a:lnTo>
                    <a:pt x="61896" y="45251"/>
                  </a:lnTo>
                  <a:lnTo>
                    <a:pt x="62150" y="45761"/>
                  </a:lnTo>
                  <a:lnTo>
                    <a:pt x="62470" y="46261"/>
                  </a:lnTo>
                  <a:lnTo>
                    <a:pt x="62831" y="46740"/>
                  </a:lnTo>
                  <a:lnTo>
                    <a:pt x="63124" y="47077"/>
                  </a:lnTo>
                  <a:lnTo>
                    <a:pt x="63432" y="47393"/>
                  </a:lnTo>
                  <a:lnTo>
                    <a:pt x="63752" y="47689"/>
                  </a:lnTo>
                  <a:lnTo>
                    <a:pt x="64086" y="47995"/>
                  </a:lnTo>
                  <a:lnTo>
                    <a:pt x="64433" y="48281"/>
                  </a:lnTo>
                  <a:lnTo>
                    <a:pt x="64780" y="48557"/>
                  </a:lnTo>
                  <a:lnTo>
                    <a:pt x="65154" y="48822"/>
                  </a:lnTo>
                  <a:lnTo>
                    <a:pt x="65555" y="49057"/>
                  </a:lnTo>
                  <a:lnTo>
                    <a:pt x="65955" y="49301"/>
                  </a:lnTo>
                  <a:lnTo>
                    <a:pt x="66383" y="49536"/>
                  </a:lnTo>
                  <a:lnTo>
                    <a:pt x="66810" y="49771"/>
                  </a:lnTo>
                  <a:lnTo>
                    <a:pt x="67251" y="49975"/>
                  </a:lnTo>
                  <a:lnTo>
                    <a:pt x="67718" y="50179"/>
                  </a:lnTo>
                  <a:lnTo>
                    <a:pt x="68199" y="50363"/>
                  </a:lnTo>
                  <a:lnTo>
                    <a:pt x="68693" y="50536"/>
                  </a:lnTo>
                  <a:lnTo>
                    <a:pt x="69200" y="50720"/>
                  </a:lnTo>
                  <a:lnTo>
                    <a:pt x="69721" y="50873"/>
                  </a:lnTo>
                  <a:lnTo>
                    <a:pt x="70255" y="51016"/>
                  </a:lnTo>
                  <a:lnTo>
                    <a:pt x="70803" y="51158"/>
                  </a:lnTo>
                  <a:lnTo>
                    <a:pt x="71377" y="51281"/>
                  </a:lnTo>
                  <a:lnTo>
                    <a:pt x="71951" y="51403"/>
                  </a:lnTo>
                  <a:lnTo>
                    <a:pt x="72552" y="51505"/>
                  </a:lnTo>
                  <a:lnTo>
                    <a:pt x="73180" y="51607"/>
                  </a:lnTo>
                  <a:lnTo>
                    <a:pt x="73808" y="51689"/>
                  </a:lnTo>
                  <a:lnTo>
                    <a:pt x="74435" y="51760"/>
                  </a:lnTo>
                  <a:lnTo>
                    <a:pt x="75116" y="51832"/>
                  </a:lnTo>
                  <a:lnTo>
                    <a:pt x="75784" y="51883"/>
                  </a:lnTo>
                  <a:lnTo>
                    <a:pt x="76478" y="51924"/>
                  </a:lnTo>
                  <a:lnTo>
                    <a:pt x="77173" y="51975"/>
                  </a:lnTo>
                  <a:lnTo>
                    <a:pt x="77894" y="51995"/>
                  </a:lnTo>
                  <a:lnTo>
                    <a:pt x="78642" y="52005"/>
                  </a:lnTo>
                  <a:lnTo>
                    <a:pt x="79403" y="52015"/>
                  </a:lnTo>
                  <a:lnTo>
                    <a:pt x="80178" y="52005"/>
                  </a:lnTo>
                  <a:lnTo>
                    <a:pt x="80979" y="51995"/>
                  </a:lnTo>
                  <a:lnTo>
                    <a:pt x="81780" y="51964"/>
                  </a:lnTo>
                  <a:lnTo>
                    <a:pt x="82595" y="51924"/>
                  </a:lnTo>
                  <a:lnTo>
                    <a:pt x="83396" y="51883"/>
                  </a:lnTo>
                  <a:lnTo>
                    <a:pt x="84224" y="51832"/>
                  </a:lnTo>
                  <a:lnTo>
                    <a:pt x="85038" y="51771"/>
                  </a:lnTo>
                  <a:lnTo>
                    <a:pt x="85866" y="51699"/>
                  </a:lnTo>
                  <a:lnTo>
                    <a:pt x="86694" y="51618"/>
                  </a:lnTo>
                  <a:lnTo>
                    <a:pt x="87522" y="51546"/>
                  </a:lnTo>
                  <a:lnTo>
                    <a:pt x="88364" y="51444"/>
                  </a:lnTo>
                  <a:lnTo>
                    <a:pt x="89192" y="51342"/>
                  </a:lnTo>
                  <a:lnTo>
                    <a:pt x="90861" y="51138"/>
                  </a:lnTo>
                  <a:lnTo>
                    <a:pt x="92530" y="50903"/>
                  </a:lnTo>
                  <a:lnTo>
                    <a:pt x="94186" y="50648"/>
                  </a:lnTo>
                  <a:lnTo>
                    <a:pt x="95829" y="50383"/>
                  </a:lnTo>
                  <a:lnTo>
                    <a:pt x="97471" y="50107"/>
                  </a:lnTo>
                  <a:lnTo>
                    <a:pt x="99087" y="49822"/>
                  </a:lnTo>
                  <a:lnTo>
                    <a:pt x="100676" y="49536"/>
                  </a:lnTo>
                  <a:lnTo>
                    <a:pt x="102225" y="49250"/>
                  </a:lnTo>
                  <a:lnTo>
                    <a:pt x="103734" y="48955"/>
                  </a:lnTo>
                  <a:lnTo>
                    <a:pt x="105217" y="48679"/>
                  </a:lnTo>
                  <a:lnTo>
                    <a:pt x="106552" y="48424"/>
                  </a:lnTo>
                  <a:lnTo>
                    <a:pt x="107847" y="48169"/>
                  </a:lnTo>
                  <a:lnTo>
                    <a:pt x="109089" y="47934"/>
                  </a:lnTo>
                  <a:lnTo>
                    <a:pt x="110278" y="47730"/>
                  </a:lnTo>
                  <a:lnTo>
                    <a:pt x="111399" y="47526"/>
                  </a:lnTo>
                  <a:lnTo>
                    <a:pt x="112468" y="47353"/>
                  </a:lnTo>
                  <a:lnTo>
                    <a:pt x="113469" y="47200"/>
                  </a:lnTo>
                  <a:lnTo>
                    <a:pt x="114431" y="47067"/>
                  </a:lnTo>
                  <a:lnTo>
                    <a:pt x="114578" y="47057"/>
                  </a:lnTo>
                  <a:lnTo>
                    <a:pt x="114738" y="47047"/>
                  </a:lnTo>
                  <a:lnTo>
                    <a:pt x="114885" y="47036"/>
                  </a:lnTo>
                  <a:lnTo>
                    <a:pt x="115032" y="47036"/>
                  </a:lnTo>
                  <a:lnTo>
                    <a:pt x="115232" y="47036"/>
                  </a:lnTo>
                  <a:lnTo>
                    <a:pt x="115432" y="47057"/>
                  </a:lnTo>
                  <a:lnTo>
                    <a:pt x="115633" y="47077"/>
                  </a:lnTo>
                  <a:lnTo>
                    <a:pt x="115833" y="47098"/>
                  </a:lnTo>
                  <a:lnTo>
                    <a:pt x="116020" y="47138"/>
                  </a:lnTo>
                  <a:lnTo>
                    <a:pt x="116207" y="47189"/>
                  </a:lnTo>
                  <a:lnTo>
                    <a:pt x="116394" y="47240"/>
                  </a:lnTo>
                  <a:lnTo>
                    <a:pt x="116581" y="47291"/>
                  </a:lnTo>
                  <a:lnTo>
                    <a:pt x="116754" y="47363"/>
                  </a:lnTo>
                  <a:lnTo>
                    <a:pt x="116928" y="47444"/>
                  </a:lnTo>
                  <a:lnTo>
                    <a:pt x="117088" y="47516"/>
                  </a:lnTo>
                  <a:lnTo>
                    <a:pt x="117262" y="47608"/>
                  </a:lnTo>
                  <a:lnTo>
                    <a:pt x="117422" y="47689"/>
                  </a:lnTo>
                  <a:lnTo>
                    <a:pt x="117582" y="47791"/>
                  </a:lnTo>
                  <a:lnTo>
                    <a:pt x="117729" y="47893"/>
                  </a:lnTo>
                  <a:lnTo>
                    <a:pt x="117876" y="47995"/>
                  </a:lnTo>
                  <a:lnTo>
                    <a:pt x="118170" y="48220"/>
                  </a:lnTo>
                  <a:lnTo>
                    <a:pt x="118424" y="48465"/>
                  </a:lnTo>
                  <a:lnTo>
                    <a:pt x="118677" y="48720"/>
                  </a:lnTo>
                  <a:lnTo>
                    <a:pt x="118904" y="48985"/>
                  </a:lnTo>
                  <a:lnTo>
                    <a:pt x="119105" y="49261"/>
                  </a:lnTo>
                  <a:lnTo>
                    <a:pt x="119305" y="49536"/>
                  </a:lnTo>
                  <a:lnTo>
                    <a:pt x="119465" y="49822"/>
                  </a:lnTo>
                  <a:lnTo>
                    <a:pt x="119586" y="50107"/>
                  </a:lnTo>
                  <a:lnTo>
                    <a:pt x="119719" y="50403"/>
                  </a:lnTo>
                  <a:lnTo>
                    <a:pt x="119826" y="50720"/>
                  </a:lnTo>
                  <a:lnTo>
                    <a:pt x="119893" y="51036"/>
                  </a:lnTo>
                  <a:lnTo>
                    <a:pt x="119959" y="51352"/>
                  </a:lnTo>
                  <a:lnTo>
                    <a:pt x="119986" y="51689"/>
                  </a:lnTo>
                  <a:lnTo>
                    <a:pt x="120000" y="52015"/>
                  </a:lnTo>
                  <a:lnTo>
                    <a:pt x="119986" y="52179"/>
                  </a:lnTo>
                  <a:lnTo>
                    <a:pt x="119973" y="52352"/>
                  </a:lnTo>
                  <a:lnTo>
                    <a:pt x="119946" y="52515"/>
                  </a:lnTo>
                  <a:lnTo>
                    <a:pt x="119906" y="52679"/>
                  </a:lnTo>
                  <a:lnTo>
                    <a:pt x="119866" y="52842"/>
                  </a:lnTo>
                  <a:lnTo>
                    <a:pt x="119826" y="53005"/>
                  </a:lnTo>
                  <a:lnTo>
                    <a:pt x="119759" y="53179"/>
                  </a:lnTo>
                  <a:lnTo>
                    <a:pt x="119692" y="53332"/>
                  </a:lnTo>
                  <a:lnTo>
                    <a:pt x="119626" y="53495"/>
                  </a:lnTo>
                  <a:lnTo>
                    <a:pt x="119532" y="53648"/>
                  </a:lnTo>
                  <a:lnTo>
                    <a:pt x="119425" y="53801"/>
                  </a:lnTo>
                  <a:lnTo>
                    <a:pt x="119332" y="53954"/>
                  </a:lnTo>
                  <a:lnTo>
                    <a:pt x="119212" y="54097"/>
                  </a:lnTo>
                  <a:lnTo>
                    <a:pt x="119078" y="54240"/>
                  </a:lnTo>
                  <a:lnTo>
                    <a:pt x="118958" y="54393"/>
                  </a:lnTo>
                  <a:lnTo>
                    <a:pt x="118798" y="54536"/>
                  </a:lnTo>
                  <a:lnTo>
                    <a:pt x="118637" y="54668"/>
                  </a:lnTo>
                  <a:lnTo>
                    <a:pt x="118464" y="54791"/>
                  </a:lnTo>
                  <a:lnTo>
                    <a:pt x="118277" y="54913"/>
                  </a:lnTo>
                  <a:lnTo>
                    <a:pt x="118077" y="55036"/>
                  </a:lnTo>
                  <a:lnTo>
                    <a:pt x="117329" y="55464"/>
                  </a:lnTo>
                  <a:lnTo>
                    <a:pt x="116567" y="55862"/>
                  </a:lnTo>
                  <a:lnTo>
                    <a:pt x="115780" y="56240"/>
                  </a:lnTo>
                  <a:lnTo>
                    <a:pt x="115005" y="56607"/>
                  </a:lnTo>
                  <a:lnTo>
                    <a:pt x="114204" y="56944"/>
                  </a:lnTo>
                  <a:lnTo>
                    <a:pt x="113403" y="57280"/>
                  </a:lnTo>
                  <a:lnTo>
                    <a:pt x="112575" y="57586"/>
                  </a:lnTo>
                  <a:lnTo>
                    <a:pt x="111747" y="57872"/>
                  </a:lnTo>
                  <a:lnTo>
                    <a:pt x="110919" y="58148"/>
                  </a:lnTo>
                  <a:lnTo>
                    <a:pt x="110064" y="58403"/>
                  </a:lnTo>
                  <a:lnTo>
                    <a:pt x="109196" y="58658"/>
                  </a:lnTo>
                  <a:lnTo>
                    <a:pt x="108328" y="58872"/>
                  </a:lnTo>
                  <a:lnTo>
                    <a:pt x="107460" y="59097"/>
                  </a:lnTo>
                  <a:lnTo>
                    <a:pt x="106565" y="59311"/>
                  </a:lnTo>
                  <a:lnTo>
                    <a:pt x="105671" y="59494"/>
                  </a:lnTo>
                  <a:lnTo>
                    <a:pt x="104762" y="59678"/>
                  </a:lnTo>
                  <a:lnTo>
                    <a:pt x="103854" y="59852"/>
                  </a:lnTo>
                  <a:lnTo>
                    <a:pt x="102933" y="60015"/>
                  </a:lnTo>
                  <a:lnTo>
                    <a:pt x="102012" y="60158"/>
                  </a:lnTo>
                  <a:lnTo>
                    <a:pt x="101077" y="60300"/>
                  </a:lnTo>
                  <a:lnTo>
                    <a:pt x="100129" y="60443"/>
                  </a:lnTo>
                  <a:lnTo>
                    <a:pt x="99194" y="60566"/>
                  </a:lnTo>
                  <a:lnTo>
                    <a:pt x="98232" y="60688"/>
                  </a:lnTo>
                  <a:lnTo>
                    <a:pt x="97271" y="60811"/>
                  </a:lnTo>
                  <a:lnTo>
                    <a:pt x="95334" y="61015"/>
                  </a:lnTo>
                  <a:lnTo>
                    <a:pt x="93371" y="61229"/>
                  </a:lnTo>
                  <a:lnTo>
                    <a:pt x="91395" y="61413"/>
                  </a:lnTo>
                  <a:lnTo>
                    <a:pt x="89405" y="61596"/>
                  </a:lnTo>
                  <a:lnTo>
                    <a:pt x="86921" y="61841"/>
                  </a:lnTo>
                  <a:lnTo>
                    <a:pt x="84451" y="62086"/>
                  </a:lnTo>
                  <a:lnTo>
                    <a:pt x="83209" y="62219"/>
                  </a:lnTo>
                  <a:lnTo>
                    <a:pt x="81967" y="62351"/>
                  </a:lnTo>
                  <a:lnTo>
                    <a:pt x="80738" y="62504"/>
                  </a:lnTo>
                  <a:lnTo>
                    <a:pt x="79496" y="62657"/>
                  </a:lnTo>
                  <a:lnTo>
                    <a:pt x="78281" y="62821"/>
                  </a:lnTo>
                  <a:lnTo>
                    <a:pt x="77053" y="63015"/>
                  </a:lnTo>
                  <a:lnTo>
                    <a:pt x="75837" y="63208"/>
                  </a:lnTo>
                  <a:lnTo>
                    <a:pt x="74636" y="63423"/>
                  </a:lnTo>
                  <a:lnTo>
                    <a:pt x="73434" y="63637"/>
                  </a:lnTo>
                  <a:lnTo>
                    <a:pt x="72245" y="63892"/>
                  </a:lnTo>
                  <a:lnTo>
                    <a:pt x="71070" y="64157"/>
                  </a:lnTo>
                  <a:lnTo>
                    <a:pt x="69908" y="64443"/>
                  </a:lnTo>
                  <a:lnTo>
                    <a:pt x="68746" y="64759"/>
                  </a:lnTo>
                  <a:lnTo>
                    <a:pt x="67611" y="65086"/>
                  </a:lnTo>
                  <a:lnTo>
                    <a:pt x="66476" y="65453"/>
                  </a:lnTo>
                  <a:lnTo>
                    <a:pt x="65368" y="65841"/>
                  </a:lnTo>
                  <a:lnTo>
                    <a:pt x="64273" y="66249"/>
                  </a:lnTo>
                  <a:lnTo>
                    <a:pt x="63191" y="66688"/>
                  </a:lnTo>
                  <a:lnTo>
                    <a:pt x="62136" y="67157"/>
                  </a:lnTo>
                  <a:lnTo>
                    <a:pt x="61081" y="67667"/>
                  </a:lnTo>
                  <a:lnTo>
                    <a:pt x="60066" y="68208"/>
                  </a:lnTo>
                  <a:lnTo>
                    <a:pt x="59065" y="68779"/>
                  </a:lnTo>
                  <a:lnTo>
                    <a:pt x="58090" y="69392"/>
                  </a:lnTo>
                  <a:lnTo>
                    <a:pt x="57128" y="70034"/>
                  </a:lnTo>
                  <a:lnTo>
                    <a:pt x="56194" y="70728"/>
                  </a:lnTo>
                  <a:lnTo>
                    <a:pt x="55286" y="71463"/>
                  </a:lnTo>
                  <a:lnTo>
                    <a:pt x="54404" y="72218"/>
                  </a:lnTo>
                  <a:lnTo>
                    <a:pt x="53549" y="73034"/>
                  </a:lnTo>
                  <a:lnTo>
                    <a:pt x="52388" y="74401"/>
                  </a:lnTo>
                  <a:lnTo>
                    <a:pt x="51293" y="75809"/>
                  </a:lnTo>
                  <a:lnTo>
                    <a:pt x="50278" y="77248"/>
                  </a:lnTo>
                  <a:lnTo>
                    <a:pt x="49330" y="78717"/>
                  </a:lnTo>
                  <a:lnTo>
                    <a:pt x="48435" y="80217"/>
                  </a:lnTo>
                  <a:lnTo>
                    <a:pt x="47620" y="81737"/>
                  </a:lnTo>
                  <a:lnTo>
                    <a:pt x="46846" y="83268"/>
                  </a:lnTo>
                  <a:lnTo>
                    <a:pt x="46151" y="84829"/>
                  </a:lnTo>
                  <a:lnTo>
                    <a:pt x="45497" y="86380"/>
                  </a:lnTo>
                  <a:lnTo>
                    <a:pt x="44896" y="87951"/>
                  </a:lnTo>
                  <a:lnTo>
                    <a:pt x="44362" y="89522"/>
                  </a:lnTo>
                  <a:lnTo>
                    <a:pt x="43868" y="91094"/>
                  </a:lnTo>
                  <a:lnTo>
                    <a:pt x="43414" y="92645"/>
                  </a:lnTo>
                  <a:lnTo>
                    <a:pt x="43026" y="94196"/>
                  </a:lnTo>
                  <a:lnTo>
                    <a:pt x="42666" y="95726"/>
                  </a:lnTo>
                  <a:lnTo>
                    <a:pt x="42345" y="97236"/>
                  </a:lnTo>
                  <a:lnTo>
                    <a:pt x="42065" y="98736"/>
                  </a:lnTo>
                  <a:lnTo>
                    <a:pt x="41825" y="100195"/>
                  </a:lnTo>
                  <a:lnTo>
                    <a:pt x="41598" y="101624"/>
                  </a:lnTo>
                  <a:lnTo>
                    <a:pt x="41424" y="103011"/>
                  </a:lnTo>
                  <a:lnTo>
                    <a:pt x="41277" y="104368"/>
                  </a:lnTo>
                  <a:lnTo>
                    <a:pt x="41144" y="105684"/>
                  </a:lnTo>
                  <a:lnTo>
                    <a:pt x="41063" y="106939"/>
                  </a:lnTo>
                  <a:lnTo>
                    <a:pt x="40970" y="108154"/>
                  </a:lnTo>
                  <a:lnTo>
                    <a:pt x="40930" y="109296"/>
                  </a:lnTo>
                  <a:lnTo>
                    <a:pt x="40890" y="110398"/>
                  </a:lnTo>
                  <a:lnTo>
                    <a:pt x="40863" y="111419"/>
                  </a:lnTo>
                  <a:lnTo>
                    <a:pt x="40863" y="112367"/>
                  </a:lnTo>
                  <a:lnTo>
                    <a:pt x="40863" y="113245"/>
                  </a:lnTo>
                  <a:lnTo>
                    <a:pt x="40876" y="114051"/>
                  </a:lnTo>
                  <a:lnTo>
                    <a:pt x="40890" y="114786"/>
                  </a:lnTo>
                  <a:lnTo>
                    <a:pt x="40916" y="115408"/>
                  </a:lnTo>
                  <a:lnTo>
                    <a:pt x="40903" y="115755"/>
                  </a:lnTo>
                  <a:lnTo>
                    <a:pt x="40863" y="116092"/>
                  </a:lnTo>
                  <a:lnTo>
                    <a:pt x="40756" y="116439"/>
                  </a:lnTo>
                  <a:lnTo>
                    <a:pt x="40623" y="116765"/>
                  </a:lnTo>
                  <a:lnTo>
                    <a:pt x="40436" y="117102"/>
                  </a:lnTo>
                  <a:lnTo>
                    <a:pt x="40235" y="117408"/>
                  </a:lnTo>
                  <a:lnTo>
                    <a:pt x="39982" y="117714"/>
                  </a:lnTo>
                  <a:lnTo>
                    <a:pt x="39715" y="118010"/>
                  </a:lnTo>
                  <a:lnTo>
                    <a:pt x="39407" y="118285"/>
                  </a:lnTo>
                  <a:lnTo>
                    <a:pt x="39087" y="118551"/>
                  </a:lnTo>
                  <a:lnTo>
                    <a:pt x="38740" y="118806"/>
                  </a:lnTo>
                  <a:lnTo>
                    <a:pt x="38366" y="119040"/>
                  </a:lnTo>
                  <a:lnTo>
                    <a:pt x="37979" y="119244"/>
                  </a:lnTo>
                  <a:lnTo>
                    <a:pt x="37578" y="119438"/>
                  </a:lnTo>
                  <a:lnTo>
                    <a:pt x="37151" y="119602"/>
                  </a:lnTo>
                  <a:lnTo>
                    <a:pt x="36737" y="119734"/>
                  </a:lnTo>
                  <a:lnTo>
                    <a:pt x="36309" y="119846"/>
                  </a:lnTo>
                  <a:lnTo>
                    <a:pt x="35869" y="119938"/>
                  </a:lnTo>
                  <a:lnTo>
                    <a:pt x="35441" y="119979"/>
                  </a:lnTo>
                  <a:lnTo>
                    <a:pt x="35001" y="120000"/>
                  </a:lnTo>
                  <a:lnTo>
                    <a:pt x="34573" y="119989"/>
                  </a:lnTo>
                  <a:lnTo>
                    <a:pt x="34146" y="119938"/>
                  </a:lnTo>
                  <a:lnTo>
                    <a:pt x="33719" y="119846"/>
                  </a:lnTo>
                  <a:lnTo>
                    <a:pt x="33318" y="119724"/>
                  </a:lnTo>
                  <a:lnTo>
                    <a:pt x="32931" y="119551"/>
                  </a:lnTo>
                  <a:lnTo>
                    <a:pt x="32557" y="119336"/>
                  </a:lnTo>
                  <a:lnTo>
                    <a:pt x="32196" y="119081"/>
                  </a:lnTo>
                  <a:lnTo>
                    <a:pt x="31862" y="118785"/>
                  </a:lnTo>
                  <a:lnTo>
                    <a:pt x="31555" y="118438"/>
                  </a:lnTo>
                  <a:lnTo>
                    <a:pt x="31275" y="118040"/>
                  </a:lnTo>
                  <a:lnTo>
                    <a:pt x="31021" y="117581"/>
                  </a:lnTo>
                  <a:lnTo>
                    <a:pt x="30807" y="117092"/>
                  </a:lnTo>
                  <a:close/>
                </a:path>
              </a:pathLst>
            </a:custGeom>
            <a:solidFill>
              <a:schemeClr val="bg1"/>
            </a:solidFill>
            <a:ln w="9525">
              <a:noFill/>
            </a:ln>
          </p:spPr>
          <p:txBody>
            <a:bodyPr/>
            <a:p>
              <a:endParaRPr lang="zh-CN" altLang="en-US"/>
            </a:p>
          </p:txBody>
        </p:sp>
        <p:sp>
          <p:nvSpPr>
            <p:cNvPr id="102424" name="任意多边形 263"/>
            <p:cNvSpPr/>
            <p:nvPr>
              <p:custDataLst>
                <p:tags r:id="rId13"/>
              </p:custDataLst>
            </p:nvPr>
          </p:nvSpPr>
          <p:spPr>
            <a:xfrm flipH="1">
              <a:off x="7775" y="6127"/>
              <a:ext cx="830" cy="849"/>
            </a:xfrm>
            <a:custGeom>
              <a:avLst/>
              <a:gdLst/>
              <a:ahLst/>
              <a:cxnLst/>
              <a:pathLst>
                <a:path w="120000" h="120000">
                  <a:moveTo>
                    <a:pt x="120000" y="60038"/>
                  </a:moveTo>
                  <a:lnTo>
                    <a:pt x="119923" y="63127"/>
                  </a:lnTo>
                  <a:lnTo>
                    <a:pt x="119693" y="66177"/>
                  </a:lnTo>
                  <a:lnTo>
                    <a:pt x="119309" y="69189"/>
                  </a:lnTo>
                  <a:lnTo>
                    <a:pt x="118772" y="72123"/>
                  </a:lnTo>
                  <a:lnTo>
                    <a:pt x="118120" y="75057"/>
                  </a:lnTo>
                  <a:lnTo>
                    <a:pt x="117276" y="77915"/>
                  </a:lnTo>
                  <a:lnTo>
                    <a:pt x="116355" y="80694"/>
                  </a:lnTo>
                  <a:lnTo>
                    <a:pt x="115281" y="83397"/>
                  </a:lnTo>
                  <a:lnTo>
                    <a:pt x="114053" y="86023"/>
                  </a:lnTo>
                  <a:lnTo>
                    <a:pt x="112749" y="88610"/>
                  </a:lnTo>
                  <a:lnTo>
                    <a:pt x="111329" y="91119"/>
                  </a:lnTo>
                  <a:lnTo>
                    <a:pt x="109718" y="93590"/>
                  </a:lnTo>
                  <a:lnTo>
                    <a:pt x="108069" y="95907"/>
                  </a:lnTo>
                  <a:lnTo>
                    <a:pt x="106304" y="98185"/>
                  </a:lnTo>
                  <a:lnTo>
                    <a:pt x="104424" y="100386"/>
                  </a:lnTo>
                  <a:lnTo>
                    <a:pt x="102429" y="102432"/>
                  </a:lnTo>
                  <a:lnTo>
                    <a:pt x="100319" y="104440"/>
                  </a:lnTo>
                  <a:lnTo>
                    <a:pt x="98171" y="106332"/>
                  </a:lnTo>
                  <a:lnTo>
                    <a:pt x="95907" y="108108"/>
                  </a:lnTo>
                  <a:lnTo>
                    <a:pt x="93529" y="109768"/>
                  </a:lnTo>
                  <a:lnTo>
                    <a:pt x="91112" y="111312"/>
                  </a:lnTo>
                  <a:lnTo>
                    <a:pt x="88618" y="112779"/>
                  </a:lnTo>
                  <a:lnTo>
                    <a:pt x="86010" y="114131"/>
                  </a:lnTo>
                  <a:lnTo>
                    <a:pt x="83363" y="115289"/>
                  </a:lnTo>
                  <a:lnTo>
                    <a:pt x="80639" y="116370"/>
                  </a:lnTo>
                  <a:lnTo>
                    <a:pt x="77838" y="117335"/>
                  </a:lnTo>
                  <a:lnTo>
                    <a:pt x="75000" y="118146"/>
                  </a:lnTo>
                  <a:lnTo>
                    <a:pt x="72084" y="118803"/>
                  </a:lnTo>
                  <a:lnTo>
                    <a:pt x="69168" y="119343"/>
                  </a:lnTo>
                  <a:lnTo>
                    <a:pt x="66138" y="119729"/>
                  </a:lnTo>
                  <a:lnTo>
                    <a:pt x="63107" y="119922"/>
                  </a:lnTo>
                  <a:lnTo>
                    <a:pt x="60000" y="119999"/>
                  </a:lnTo>
                  <a:lnTo>
                    <a:pt x="56930" y="119922"/>
                  </a:lnTo>
                  <a:lnTo>
                    <a:pt x="53861" y="119729"/>
                  </a:lnTo>
                  <a:lnTo>
                    <a:pt x="50869" y="119343"/>
                  </a:lnTo>
                  <a:lnTo>
                    <a:pt x="47915" y="118803"/>
                  </a:lnTo>
                  <a:lnTo>
                    <a:pt x="45038" y="118146"/>
                  </a:lnTo>
                  <a:lnTo>
                    <a:pt x="42161" y="117335"/>
                  </a:lnTo>
                  <a:lnTo>
                    <a:pt x="39360" y="116370"/>
                  </a:lnTo>
                  <a:lnTo>
                    <a:pt x="36636" y="115289"/>
                  </a:lnTo>
                  <a:lnTo>
                    <a:pt x="33951" y="114131"/>
                  </a:lnTo>
                  <a:lnTo>
                    <a:pt x="31381" y="112779"/>
                  </a:lnTo>
                  <a:lnTo>
                    <a:pt x="28887" y="111312"/>
                  </a:lnTo>
                  <a:lnTo>
                    <a:pt x="26432" y="109768"/>
                  </a:lnTo>
                  <a:lnTo>
                    <a:pt x="24053" y="108108"/>
                  </a:lnTo>
                  <a:lnTo>
                    <a:pt x="21828" y="106332"/>
                  </a:lnTo>
                  <a:lnTo>
                    <a:pt x="19641" y="104440"/>
                  </a:lnTo>
                  <a:lnTo>
                    <a:pt x="17570" y="102432"/>
                  </a:lnTo>
                  <a:lnTo>
                    <a:pt x="15537" y="100386"/>
                  </a:lnTo>
                  <a:lnTo>
                    <a:pt x="13657" y="98185"/>
                  </a:lnTo>
                  <a:lnTo>
                    <a:pt x="11930" y="95907"/>
                  </a:lnTo>
                  <a:lnTo>
                    <a:pt x="10242" y="93590"/>
                  </a:lnTo>
                  <a:lnTo>
                    <a:pt x="8670" y="91119"/>
                  </a:lnTo>
                  <a:lnTo>
                    <a:pt x="7212" y="88610"/>
                  </a:lnTo>
                  <a:lnTo>
                    <a:pt x="5907" y="86023"/>
                  </a:lnTo>
                  <a:lnTo>
                    <a:pt x="4680" y="83397"/>
                  </a:lnTo>
                  <a:lnTo>
                    <a:pt x="3606" y="80694"/>
                  </a:lnTo>
                  <a:lnTo>
                    <a:pt x="2685" y="77915"/>
                  </a:lnTo>
                  <a:lnTo>
                    <a:pt x="1879" y="75057"/>
                  </a:lnTo>
                  <a:lnTo>
                    <a:pt x="1189" y="72123"/>
                  </a:lnTo>
                  <a:lnTo>
                    <a:pt x="690" y="69189"/>
                  </a:lnTo>
                  <a:lnTo>
                    <a:pt x="268" y="66177"/>
                  </a:lnTo>
                  <a:lnTo>
                    <a:pt x="76" y="63127"/>
                  </a:lnTo>
                  <a:lnTo>
                    <a:pt x="0" y="60038"/>
                  </a:lnTo>
                  <a:lnTo>
                    <a:pt x="76" y="56949"/>
                  </a:lnTo>
                  <a:lnTo>
                    <a:pt x="268" y="53899"/>
                  </a:lnTo>
                  <a:lnTo>
                    <a:pt x="690" y="50888"/>
                  </a:lnTo>
                  <a:lnTo>
                    <a:pt x="1189" y="47953"/>
                  </a:lnTo>
                  <a:lnTo>
                    <a:pt x="1879" y="45057"/>
                  </a:lnTo>
                  <a:lnTo>
                    <a:pt x="2685" y="42200"/>
                  </a:lnTo>
                  <a:lnTo>
                    <a:pt x="3606" y="39420"/>
                  </a:lnTo>
                  <a:lnTo>
                    <a:pt x="4680" y="36718"/>
                  </a:lnTo>
                  <a:lnTo>
                    <a:pt x="5907" y="34015"/>
                  </a:lnTo>
                  <a:lnTo>
                    <a:pt x="7212" y="31428"/>
                  </a:lnTo>
                  <a:lnTo>
                    <a:pt x="8670" y="28957"/>
                  </a:lnTo>
                  <a:lnTo>
                    <a:pt x="10242" y="26486"/>
                  </a:lnTo>
                  <a:lnTo>
                    <a:pt x="11930" y="24131"/>
                  </a:lnTo>
                  <a:lnTo>
                    <a:pt x="13657" y="21891"/>
                  </a:lnTo>
                  <a:lnTo>
                    <a:pt x="15537" y="19729"/>
                  </a:lnTo>
                  <a:lnTo>
                    <a:pt x="17570" y="17644"/>
                  </a:lnTo>
                  <a:lnTo>
                    <a:pt x="19641" y="15637"/>
                  </a:lnTo>
                  <a:lnTo>
                    <a:pt x="21828" y="13745"/>
                  </a:lnTo>
                  <a:lnTo>
                    <a:pt x="24053" y="11969"/>
                  </a:lnTo>
                  <a:lnTo>
                    <a:pt x="26432" y="10270"/>
                  </a:lnTo>
                  <a:lnTo>
                    <a:pt x="28887" y="8725"/>
                  </a:lnTo>
                  <a:lnTo>
                    <a:pt x="31381" y="7297"/>
                  </a:lnTo>
                  <a:lnTo>
                    <a:pt x="33951" y="5945"/>
                  </a:lnTo>
                  <a:lnTo>
                    <a:pt x="36636" y="4749"/>
                  </a:lnTo>
                  <a:lnTo>
                    <a:pt x="39360" y="3706"/>
                  </a:lnTo>
                  <a:lnTo>
                    <a:pt x="42161" y="2741"/>
                  </a:lnTo>
                  <a:lnTo>
                    <a:pt x="45038" y="1930"/>
                  </a:lnTo>
                  <a:lnTo>
                    <a:pt x="47915" y="1274"/>
                  </a:lnTo>
                  <a:lnTo>
                    <a:pt x="50869" y="733"/>
                  </a:lnTo>
                  <a:lnTo>
                    <a:pt x="53861" y="347"/>
                  </a:lnTo>
                  <a:lnTo>
                    <a:pt x="56930" y="115"/>
                  </a:lnTo>
                  <a:lnTo>
                    <a:pt x="60000" y="0"/>
                  </a:lnTo>
                  <a:lnTo>
                    <a:pt x="63107" y="115"/>
                  </a:lnTo>
                  <a:lnTo>
                    <a:pt x="66138" y="347"/>
                  </a:lnTo>
                  <a:lnTo>
                    <a:pt x="69168" y="733"/>
                  </a:lnTo>
                  <a:lnTo>
                    <a:pt x="72084" y="1274"/>
                  </a:lnTo>
                  <a:lnTo>
                    <a:pt x="75000" y="1930"/>
                  </a:lnTo>
                  <a:lnTo>
                    <a:pt x="77838" y="2741"/>
                  </a:lnTo>
                  <a:lnTo>
                    <a:pt x="80639" y="3706"/>
                  </a:lnTo>
                  <a:lnTo>
                    <a:pt x="83363" y="4749"/>
                  </a:lnTo>
                  <a:lnTo>
                    <a:pt x="86010" y="5945"/>
                  </a:lnTo>
                  <a:lnTo>
                    <a:pt x="88618" y="7297"/>
                  </a:lnTo>
                  <a:lnTo>
                    <a:pt x="91112" y="8725"/>
                  </a:lnTo>
                  <a:lnTo>
                    <a:pt x="93529" y="10270"/>
                  </a:lnTo>
                  <a:lnTo>
                    <a:pt x="95907" y="11969"/>
                  </a:lnTo>
                  <a:lnTo>
                    <a:pt x="98171" y="13745"/>
                  </a:lnTo>
                  <a:lnTo>
                    <a:pt x="100319" y="15637"/>
                  </a:lnTo>
                  <a:lnTo>
                    <a:pt x="102429" y="17644"/>
                  </a:lnTo>
                  <a:lnTo>
                    <a:pt x="104424" y="19729"/>
                  </a:lnTo>
                  <a:lnTo>
                    <a:pt x="106304" y="21891"/>
                  </a:lnTo>
                  <a:lnTo>
                    <a:pt x="108069" y="24131"/>
                  </a:lnTo>
                  <a:lnTo>
                    <a:pt x="109718" y="26486"/>
                  </a:lnTo>
                  <a:lnTo>
                    <a:pt x="111329" y="28957"/>
                  </a:lnTo>
                  <a:lnTo>
                    <a:pt x="112749" y="31428"/>
                  </a:lnTo>
                  <a:lnTo>
                    <a:pt x="114053" y="34015"/>
                  </a:lnTo>
                  <a:lnTo>
                    <a:pt x="115281" y="36718"/>
                  </a:lnTo>
                  <a:lnTo>
                    <a:pt x="116355" y="39420"/>
                  </a:lnTo>
                  <a:lnTo>
                    <a:pt x="117276" y="42200"/>
                  </a:lnTo>
                  <a:lnTo>
                    <a:pt x="118120" y="45057"/>
                  </a:lnTo>
                  <a:lnTo>
                    <a:pt x="118772" y="47953"/>
                  </a:lnTo>
                  <a:lnTo>
                    <a:pt x="119309" y="50888"/>
                  </a:lnTo>
                  <a:lnTo>
                    <a:pt x="119693" y="53899"/>
                  </a:lnTo>
                  <a:lnTo>
                    <a:pt x="119923" y="56949"/>
                  </a:lnTo>
                  <a:lnTo>
                    <a:pt x="120000" y="60038"/>
                  </a:lnTo>
                  <a:close/>
                </a:path>
              </a:pathLst>
            </a:custGeom>
            <a:solidFill>
              <a:srgbClr val="5E5CA2"/>
            </a:solidFill>
            <a:ln w="9525">
              <a:noFill/>
            </a:ln>
          </p:spPr>
          <p:txBody>
            <a:bodyPr/>
            <a:p>
              <a:endParaRPr lang="zh-CN" altLang="en-US"/>
            </a:p>
          </p:txBody>
        </p:sp>
        <p:sp>
          <p:nvSpPr>
            <p:cNvPr id="102425" name="任意多边形 264"/>
            <p:cNvSpPr/>
            <p:nvPr>
              <p:custDataLst>
                <p:tags r:id="rId14"/>
              </p:custDataLst>
            </p:nvPr>
          </p:nvSpPr>
          <p:spPr>
            <a:xfrm flipH="1">
              <a:off x="8424" y="5569"/>
              <a:ext cx="586" cy="600"/>
            </a:xfrm>
            <a:custGeom>
              <a:avLst/>
              <a:gdLst/>
              <a:ahLst/>
              <a:cxnLst/>
              <a:pathLst>
                <a:path w="120000" h="120000">
                  <a:moveTo>
                    <a:pt x="120000" y="59972"/>
                  </a:moveTo>
                  <a:lnTo>
                    <a:pt x="119945" y="63088"/>
                  </a:lnTo>
                  <a:lnTo>
                    <a:pt x="119674" y="66095"/>
                  </a:lnTo>
                  <a:lnTo>
                    <a:pt x="119294" y="69157"/>
                  </a:lnTo>
                  <a:lnTo>
                    <a:pt x="118751" y="72109"/>
                  </a:lnTo>
                  <a:lnTo>
                    <a:pt x="118100" y="75006"/>
                  </a:lnTo>
                  <a:lnTo>
                    <a:pt x="117286" y="77904"/>
                  </a:lnTo>
                  <a:lnTo>
                    <a:pt x="116309" y="80637"/>
                  </a:lnTo>
                  <a:lnTo>
                    <a:pt x="115278" y="83371"/>
                  </a:lnTo>
                  <a:lnTo>
                    <a:pt x="114084" y="86050"/>
                  </a:lnTo>
                  <a:lnTo>
                    <a:pt x="112727" y="88619"/>
                  </a:lnTo>
                  <a:lnTo>
                    <a:pt x="111316" y="91134"/>
                  </a:lnTo>
                  <a:lnTo>
                    <a:pt x="109687" y="93594"/>
                  </a:lnTo>
                  <a:lnTo>
                    <a:pt x="108059" y="95890"/>
                  </a:lnTo>
                  <a:lnTo>
                    <a:pt x="106268" y="98186"/>
                  </a:lnTo>
                  <a:lnTo>
                    <a:pt x="104369" y="100373"/>
                  </a:lnTo>
                  <a:lnTo>
                    <a:pt x="102360" y="102451"/>
                  </a:lnTo>
                  <a:lnTo>
                    <a:pt x="100298" y="104419"/>
                  </a:lnTo>
                  <a:lnTo>
                    <a:pt x="98127" y="106332"/>
                  </a:lnTo>
                  <a:lnTo>
                    <a:pt x="95902" y="108082"/>
                  </a:lnTo>
                  <a:lnTo>
                    <a:pt x="93514" y="109776"/>
                  </a:lnTo>
                  <a:lnTo>
                    <a:pt x="91126" y="111307"/>
                  </a:lnTo>
                  <a:lnTo>
                    <a:pt x="88575" y="112783"/>
                  </a:lnTo>
                  <a:lnTo>
                    <a:pt x="85970" y="114095"/>
                  </a:lnTo>
                  <a:lnTo>
                    <a:pt x="83310" y="115298"/>
                  </a:lnTo>
                  <a:lnTo>
                    <a:pt x="80597" y="116337"/>
                  </a:lnTo>
                  <a:lnTo>
                    <a:pt x="77829" y="117321"/>
                  </a:lnTo>
                  <a:lnTo>
                    <a:pt x="74952" y="118141"/>
                  </a:lnTo>
                  <a:lnTo>
                    <a:pt x="72075" y="118797"/>
                  </a:lnTo>
                  <a:lnTo>
                    <a:pt x="69145" y="119289"/>
                  </a:lnTo>
                  <a:lnTo>
                    <a:pt x="66105" y="119726"/>
                  </a:lnTo>
                  <a:lnTo>
                    <a:pt x="63066" y="119945"/>
                  </a:lnTo>
                  <a:lnTo>
                    <a:pt x="59972" y="120000"/>
                  </a:lnTo>
                  <a:lnTo>
                    <a:pt x="56933" y="119945"/>
                  </a:lnTo>
                  <a:lnTo>
                    <a:pt x="53839" y="119726"/>
                  </a:lnTo>
                  <a:lnTo>
                    <a:pt x="50800" y="119289"/>
                  </a:lnTo>
                  <a:lnTo>
                    <a:pt x="47869" y="118797"/>
                  </a:lnTo>
                  <a:lnTo>
                    <a:pt x="44993" y="118141"/>
                  </a:lnTo>
                  <a:lnTo>
                    <a:pt x="42116" y="117321"/>
                  </a:lnTo>
                  <a:lnTo>
                    <a:pt x="39348" y="116337"/>
                  </a:lnTo>
                  <a:lnTo>
                    <a:pt x="36635" y="115298"/>
                  </a:lnTo>
                  <a:lnTo>
                    <a:pt x="33921" y="114095"/>
                  </a:lnTo>
                  <a:lnTo>
                    <a:pt x="31370" y="112783"/>
                  </a:lnTo>
                  <a:lnTo>
                    <a:pt x="28873" y="111307"/>
                  </a:lnTo>
                  <a:lnTo>
                    <a:pt x="26431" y="109776"/>
                  </a:lnTo>
                  <a:lnTo>
                    <a:pt x="24097" y="108082"/>
                  </a:lnTo>
                  <a:lnTo>
                    <a:pt x="21818" y="106332"/>
                  </a:lnTo>
                  <a:lnTo>
                    <a:pt x="19647" y="104419"/>
                  </a:lnTo>
                  <a:lnTo>
                    <a:pt x="17584" y="102451"/>
                  </a:lnTo>
                  <a:lnTo>
                    <a:pt x="15576" y="100373"/>
                  </a:lnTo>
                  <a:lnTo>
                    <a:pt x="13677" y="98186"/>
                  </a:lnTo>
                  <a:lnTo>
                    <a:pt x="11886" y="95890"/>
                  </a:lnTo>
                  <a:lnTo>
                    <a:pt x="10257" y="93594"/>
                  </a:lnTo>
                  <a:lnTo>
                    <a:pt x="8629" y="91134"/>
                  </a:lnTo>
                  <a:lnTo>
                    <a:pt x="7218" y="88619"/>
                  </a:lnTo>
                  <a:lnTo>
                    <a:pt x="5861" y="86050"/>
                  </a:lnTo>
                  <a:lnTo>
                    <a:pt x="4721" y="83371"/>
                  </a:lnTo>
                  <a:lnTo>
                    <a:pt x="3636" y="80637"/>
                  </a:lnTo>
                  <a:lnTo>
                    <a:pt x="2713" y="77904"/>
                  </a:lnTo>
                  <a:lnTo>
                    <a:pt x="1845" y="75006"/>
                  </a:lnTo>
                  <a:lnTo>
                    <a:pt x="1194" y="72109"/>
                  </a:lnTo>
                  <a:lnTo>
                    <a:pt x="705" y="69157"/>
                  </a:lnTo>
                  <a:lnTo>
                    <a:pt x="271" y="66095"/>
                  </a:lnTo>
                  <a:lnTo>
                    <a:pt x="54" y="63088"/>
                  </a:lnTo>
                  <a:lnTo>
                    <a:pt x="0" y="59972"/>
                  </a:lnTo>
                  <a:lnTo>
                    <a:pt x="54" y="56911"/>
                  </a:lnTo>
                  <a:lnTo>
                    <a:pt x="271" y="53904"/>
                  </a:lnTo>
                  <a:lnTo>
                    <a:pt x="705" y="50897"/>
                  </a:lnTo>
                  <a:lnTo>
                    <a:pt x="1194" y="47945"/>
                  </a:lnTo>
                  <a:lnTo>
                    <a:pt x="1845" y="45047"/>
                  </a:lnTo>
                  <a:lnTo>
                    <a:pt x="2713" y="42150"/>
                  </a:lnTo>
                  <a:lnTo>
                    <a:pt x="3636" y="39362"/>
                  </a:lnTo>
                  <a:lnTo>
                    <a:pt x="4721" y="36628"/>
                  </a:lnTo>
                  <a:lnTo>
                    <a:pt x="5861" y="33949"/>
                  </a:lnTo>
                  <a:lnTo>
                    <a:pt x="7218" y="31380"/>
                  </a:lnTo>
                  <a:lnTo>
                    <a:pt x="8629" y="28865"/>
                  </a:lnTo>
                  <a:lnTo>
                    <a:pt x="10257" y="26460"/>
                  </a:lnTo>
                  <a:lnTo>
                    <a:pt x="11886" y="24109"/>
                  </a:lnTo>
                  <a:lnTo>
                    <a:pt x="13677" y="21813"/>
                  </a:lnTo>
                  <a:lnTo>
                    <a:pt x="15576" y="19681"/>
                  </a:lnTo>
                  <a:lnTo>
                    <a:pt x="17584" y="17548"/>
                  </a:lnTo>
                  <a:lnTo>
                    <a:pt x="19647" y="15580"/>
                  </a:lnTo>
                  <a:lnTo>
                    <a:pt x="21818" y="13722"/>
                  </a:lnTo>
                  <a:lnTo>
                    <a:pt x="24097" y="11917"/>
                  </a:lnTo>
                  <a:lnTo>
                    <a:pt x="26431" y="10223"/>
                  </a:lnTo>
                  <a:lnTo>
                    <a:pt x="28873" y="8692"/>
                  </a:lnTo>
                  <a:lnTo>
                    <a:pt x="31370" y="7216"/>
                  </a:lnTo>
                  <a:lnTo>
                    <a:pt x="33921" y="5904"/>
                  </a:lnTo>
                  <a:lnTo>
                    <a:pt x="36635" y="4701"/>
                  </a:lnTo>
                  <a:lnTo>
                    <a:pt x="39348" y="3662"/>
                  </a:lnTo>
                  <a:lnTo>
                    <a:pt x="42116" y="2733"/>
                  </a:lnTo>
                  <a:lnTo>
                    <a:pt x="44993" y="1913"/>
                  </a:lnTo>
                  <a:lnTo>
                    <a:pt x="47869" y="1257"/>
                  </a:lnTo>
                  <a:lnTo>
                    <a:pt x="50800" y="710"/>
                  </a:lnTo>
                  <a:lnTo>
                    <a:pt x="53839" y="273"/>
                  </a:lnTo>
                  <a:lnTo>
                    <a:pt x="56933" y="54"/>
                  </a:lnTo>
                  <a:lnTo>
                    <a:pt x="59972" y="0"/>
                  </a:lnTo>
                  <a:lnTo>
                    <a:pt x="63066" y="54"/>
                  </a:lnTo>
                  <a:lnTo>
                    <a:pt x="66105" y="273"/>
                  </a:lnTo>
                  <a:lnTo>
                    <a:pt x="69145" y="710"/>
                  </a:lnTo>
                  <a:lnTo>
                    <a:pt x="72075" y="1257"/>
                  </a:lnTo>
                  <a:lnTo>
                    <a:pt x="74952" y="1913"/>
                  </a:lnTo>
                  <a:lnTo>
                    <a:pt x="77829" y="2733"/>
                  </a:lnTo>
                  <a:lnTo>
                    <a:pt x="80597" y="3662"/>
                  </a:lnTo>
                  <a:lnTo>
                    <a:pt x="83310" y="4701"/>
                  </a:lnTo>
                  <a:lnTo>
                    <a:pt x="85970" y="5904"/>
                  </a:lnTo>
                  <a:lnTo>
                    <a:pt x="88575" y="7216"/>
                  </a:lnTo>
                  <a:lnTo>
                    <a:pt x="91126" y="8692"/>
                  </a:lnTo>
                  <a:lnTo>
                    <a:pt x="93514" y="10223"/>
                  </a:lnTo>
                  <a:lnTo>
                    <a:pt x="95902" y="11917"/>
                  </a:lnTo>
                  <a:lnTo>
                    <a:pt x="98127" y="13722"/>
                  </a:lnTo>
                  <a:lnTo>
                    <a:pt x="100298" y="15580"/>
                  </a:lnTo>
                  <a:lnTo>
                    <a:pt x="102360" y="17548"/>
                  </a:lnTo>
                  <a:lnTo>
                    <a:pt x="104369" y="19681"/>
                  </a:lnTo>
                  <a:lnTo>
                    <a:pt x="106268" y="21813"/>
                  </a:lnTo>
                  <a:lnTo>
                    <a:pt x="108059" y="24109"/>
                  </a:lnTo>
                  <a:lnTo>
                    <a:pt x="109687" y="26460"/>
                  </a:lnTo>
                  <a:lnTo>
                    <a:pt x="111316" y="28865"/>
                  </a:lnTo>
                  <a:lnTo>
                    <a:pt x="112727" y="31380"/>
                  </a:lnTo>
                  <a:lnTo>
                    <a:pt x="114084" y="33949"/>
                  </a:lnTo>
                  <a:lnTo>
                    <a:pt x="115278" y="36628"/>
                  </a:lnTo>
                  <a:lnTo>
                    <a:pt x="116309" y="39362"/>
                  </a:lnTo>
                  <a:lnTo>
                    <a:pt x="117286" y="42150"/>
                  </a:lnTo>
                  <a:lnTo>
                    <a:pt x="118100" y="45047"/>
                  </a:lnTo>
                  <a:lnTo>
                    <a:pt x="118751" y="47945"/>
                  </a:lnTo>
                  <a:lnTo>
                    <a:pt x="119294" y="50897"/>
                  </a:lnTo>
                  <a:lnTo>
                    <a:pt x="119674" y="53904"/>
                  </a:lnTo>
                  <a:lnTo>
                    <a:pt x="119945" y="56911"/>
                  </a:lnTo>
                  <a:lnTo>
                    <a:pt x="120000" y="59972"/>
                  </a:lnTo>
                  <a:close/>
                </a:path>
              </a:pathLst>
            </a:custGeom>
            <a:solidFill>
              <a:srgbClr val="1891AB"/>
            </a:solidFill>
            <a:ln w="9525">
              <a:noFill/>
            </a:ln>
          </p:spPr>
          <p:txBody>
            <a:bodyPr/>
            <a:p>
              <a:endParaRPr lang="zh-CN" altLang="en-US"/>
            </a:p>
          </p:txBody>
        </p:sp>
        <p:sp>
          <p:nvSpPr>
            <p:cNvPr id="102426" name="任意多边形 265"/>
            <p:cNvSpPr/>
            <p:nvPr>
              <p:custDataLst>
                <p:tags r:id="rId15"/>
              </p:custDataLst>
            </p:nvPr>
          </p:nvSpPr>
          <p:spPr>
            <a:xfrm flipH="1">
              <a:off x="8872" y="4234"/>
              <a:ext cx="1214" cy="1243"/>
            </a:xfrm>
            <a:custGeom>
              <a:avLst/>
              <a:gdLst/>
              <a:ahLst/>
              <a:cxnLst/>
              <a:pathLst>
                <a:path w="120000" h="120000">
                  <a:moveTo>
                    <a:pt x="120000" y="59973"/>
                  </a:moveTo>
                  <a:lnTo>
                    <a:pt x="119921" y="63059"/>
                  </a:lnTo>
                  <a:lnTo>
                    <a:pt x="119685" y="66118"/>
                  </a:lnTo>
                  <a:lnTo>
                    <a:pt x="119318" y="69098"/>
                  </a:lnTo>
                  <a:lnTo>
                    <a:pt x="118768" y="72079"/>
                  </a:lnTo>
                  <a:lnTo>
                    <a:pt x="118113" y="74980"/>
                  </a:lnTo>
                  <a:lnTo>
                    <a:pt x="117327" y="77828"/>
                  </a:lnTo>
                  <a:lnTo>
                    <a:pt x="116358" y="80624"/>
                  </a:lnTo>
                  <a:lnTo>
                    <a:pt x="115283" y="83340"/>
                  </a:lnTo>
                  <a:lnTo>
                    <a:pt x="114104" y="85978"/>
                  </a:lnTo>
                  <a:lnTo>
                    <a:pt x="112768" y="88562"/>
                  </a:lnTo>
                  <a:lnTo>
                    <a:pt x="111301" y="91094"/>
                  </a:lnTo>
                  <a:lnTo>
                    <a:pt x="109755" y="93547"/>
                  </a:lnTo>
                  <a:lnTo>
                    <a:pt x="108078" y="95868"/>
                  </a:lnTo>
                  <a:lnTo>
                    <a:pt x="106323" y="98162"/>
                  </a:lnTo>
                  <a:lnTo>
                    <a:pt x="104410" y="100325"/>
                  </a:lnTo>
                  <a:lnTo>
                    <a:pt x="102445" y="102408"/>
                  </a:lnTo>
                  <a:lnTo>
                    <a:pt x="100349" y="104386"/>
                  </a:lnTo>
                  <a:lnTo>
                    <a:pt x="98148" y="106285"/>
                  </a:lnTo>
                  <a:lnTo>
                    <a:pt x="95895" y="108079"/>
                  </a:lnTo>
                  <a:lnTo>
                    <a:pt x="93537" y="109740"/>
                  </a:lnTo>
                  <a:lnTo>
                    <a:pt x="91126" y="111296"/>
                  </a:lnTo>
                  <a:lnTo>
                    <a:pt x="88611" y="112747"/>
                  </a:lnTo>
                  <a:lnTo>
                    <a:pt x="86017" y="114065"/>
                  </a:lnTo>
                  <a:lnTo>
                    <a:pt x="83371" y="115252"/>
                  </a:lnTo>
                  <a:lnTo>
                    <a:pt x="80620" y="116334"/>
                  </a:lnTo>
                  <a:lnTo>
                    <a:pt x="77842" y="117283"/>
                  </a:lnTo>
                  <a:lnTo>
                    <a:pt x="75013" y="118074"/>
                  </a:lnTo>
                  <a:lnTo>
                    <a:pt x="72104" y="118760"/>
                  </a:lnTo>
                  <a:lnTo>
                    <a:pt x="69144" y="119287"/>
                  </a:lnTo>
                  <a:lnTo>
                    <a:pt x="66131" y="119683"/>
                  </a:lnTo>
                  <a:lnTo>
                    <a:pt x="63091" y="119894"/>
                  </a:lnTo>
                  <a:lnTo>
                    <a:pt x="60000" y="120000"/>
                  </a:lnTo>
                  <a:lnTo>
                    <a:pt x="56908" y="119894"/>
                  </a:lnTo>
                  <a:lnTo>
                    <a:pt x="53842" y="119683"/>
                  </a:lnTo>
                  <a:lnTo>
                    <a:pt x="50855" y="119287"/>
                  </a:lnTo>
                  <a:lnTo>
                    <a:pt x="47921" y="118760"/>
                  </a:lnTo>
                  <a:lnTo>
                    <a:pt x="45013" y="118074"/>
                  </a:lnTo>
                  <a:lnTo>
                    <a:pt x="42157" y="117283"/>
                  </a:lnTo>
                  <a:lnTo>
                    <a:pt x="39379" y="116334"/>
                  </a:lnTo>
                  <a:lnTo>
                    <a:pt x="36628" y="115252"/>
                  </a:lnTo>
                  <a:lnTo>
                    <a:pt x="33982" y="114065"/>
                  </a:lnTo>
                  <a:lnTo>
                    <a:pt x="31388" y="112747"/>
                  </a:lnTo>
                  <a:lnTo>
                    <a:pt x="28873" y="111296"/>
                  </a:lnTo>
                  <a:lnTo>
                    <a:pt x="26462" y="109740"/>
                  </a:lnTo>
                  <a:lnTo>
                    <a:pt x="24078" y="108079"/>
                  </a:lnTo>
                  <a:lnTo>
                    <a:pt x="21825" y="106285"/>
                  </a:lnTo>
                  <a:lnTo>
                    <a:pt x="19676" y="104386"/>
                  </a:lnTo>
                  <a:lnTo>
                    <a:pt x="17554" y="102408"/>
                  </a:lnTo>
                  <a:lnTo>
                    <a:pt x="15589" y="100325"/>
                  </a:lnTo>
                  <a:lnTo>
                    <a:pt x="13703" y="98162"/>
                  </a:lnTo>
                  <a:lnTo>
                    <a:pt x="11921" y="95868"/>
                  </a:lnTo>
                  <a:lnTo>
                    <a:pt x="10218" y="93547"/>
                  </a:lnTo>
                  <a:lnTo>
                    <a:pt x="8698" y="91094"/>
                  </a:lnTo>
                  <a:lnTo>
                    <a:pt x="7231" y="88562"/>
                  </a:lnTo>
                  <a:lnTo>
                    <a:pt x="5895" y="85978"/>
                  </a:lnTo>
                  <a:lnTo>
                    <a:pt x="4689" y="83340"/>
                  </a:lnTo>
                  <a:lnTo>
                    <a:pt x="3641" y="80624"/>
                  </a:lnTo>
                  <a:lnTo>
                    <a:pt x="2698" y="77828"/>
                  </a:lnTo>
                  <a:lnTo>
                    <a:pt x="1886" y="74980"/>
                  </a:lnTo>
                  <a:lnTo>
                    <a:pt x="1231" y="72079"/>
                  </a:lnTo>
                  <a:lnTo>
                    <a:pt x="681" y="69098"/>
                  </a:lnTo>
                  <a:lnTo>
                    <a:pt x="314" y="66118"/>
                  </a:lnTo>
                  <a:lnTo>
                    <a:pt x="78" y="63059"/>
                  </a:lnTo>
                  <a:lnTo>
                    <a:pt x="0" y="59973"/>
                  </a:lnTo>
                  <a:lnTo>
                    <a:pt x="78" y="56914"/>
                  </a:lnTo>
                  <a:lnTo>
                    <a:pt x="314" y="53854"/>
                  </a:lnTo>
                  <a:lnTo>
                    <a:pt x="681" y="50821"/>
                  </a:lnTo>
                  <a:lnTo>
                    <a:pt x="1231" y="47894"/>
                  </a:lnTo>
                  <a:lnTo>
                    <a:pt x="1886" y="44993"/>
                  </a:lnTo>
                  <a:lnTo>
                    <a:pt x="2698" y="42145"/>
                  </a:lnTo>
                  <a:lnTo>
                    <a:pt x="3641" y="39349"/>
                  </a:lnTo>
                  <a:lnTo>
                    <a:pt x="4689" y="36632"/>
                  </a:lnTo>
                  <a:lnTo>
                    <a:pt x="5895" y="33969"/>
                  </a:lnTo>
                  <a:lnTo>
                    <a:pt x="7231" y="31384"/>
                  </a:lnTo>
                  <a:lnTo>
                    <a:pt x="8698" y="28879"/>
                  </a:lnTo>
                  <a:lnTo>
                    <a:pt x="10218" y="26426"/>
                  </a:lnTo>
                  <a:lnTo>
                    <a:pt x="11921" y="24079"/>
                  </a:lnTo>
                  <a:lnTo>
                    <a:pt x="13703" y="21810"/>
                  </a:lnTo>
                  <a:lnTo>
                    <a:pt x="15589" y="19648"/>
                  </a:lnTo>
                  <a:lnTo>
                    <a:pt x="17554" y="17564"/>
                  </a:lnTo>
                  <a:lnTo>
                    <a:pt x="19650" y="15560"/>
                  </a:lnTo>
                  <a:lnTo>
                    <a:pt x="21825" y="13687"/>
                  </a:lnTo>
                  <a:lnTo>
                    <a:pt x="24078" y="11920"/>
                  </a:lnTo>
                  <a:lnTo>
                    <a:pt x="26462" y="10232"/>
                  </a:lnTo>
                  <a:lnTo>
                    <a:pt x="28873" y="8703"/>
                  </a:lnTo>
                  <a:lnTo>
                    <a:pt x="31388" y="7252"/>
                  </a:lnTo>
                  <a:lnTo>
                    <a:pt x="33982" y="5907"/>
                  </a:lnTo>
                  <a:lnTo>
                    <a:pt x="36628" y="4694"/>
                  </a:lnTo>
                  <a:lnTo>
                    <a:pt x="39379" y="3639"/>
                  </a:lnTo>
                  <a:lnTo>
                    <a:pt x="42157" y="2716"/>
                  </a:lnTo>
                  <a:lnTo>
                    <a:pt x="45013" y="1872"/>
                  </a:lnTo>
                  <a:lnTo>
                    <a:pt x="47921" y="1213"/>
                  </a:lnTo>
                  <a:lnTo>
                    <a:pt x="50855" y="685"/>
                  </a:lnTo>
                  <a:lnTo>
                    <a:pt x="53842" y="316"/>
                  </a:lnTo>
                  <a:lnTo>
                    <a:pt x="56908" y="79"/>
                  </a:lnTo>
                  <a:lnTo>
                    <a:pt x="60000" y="0"/>
                  </a:lnTo>
                  <a:lnTo>
                    <a:pt x="63091" y="79"/>
                  </a:lnTo>
                  <a:lnTo>
                    <a:pt x="66131" y="316"/>
                  </a:lnTo>
                  <a:lnTo>
                    <a:pt x="69144" y="685"/>
                  </a:lnTo>
                  <a:lnTo>
                    <a:pt x="72104" y="1213"/>
                  </a:lnTo>
                  <a:lnTo>
                    <a:pt x="75013" y="1872"/>
                  </a:lnTo>
                  <a:lnTo>
                    <a:pt x="77842" y="2716"/>
                  </a:lnTo>
                  <a:lnTo>
                    <a:pt x="80620" y="3639"/>
                  </a:lnTo>
                  <a:lnTo>
                    <a:pt x="83371" y="4694"/>
                  </a:lnTo>
                  <a:lnTo>
                    <a:pt x="86017" y="5907"/>
                  </a:lnTo>
                  <a:lnTo>
                    <a:pt x="88611" y="7252"/>
                  </a:lnTo>
                  <a:lnTo>
                    <a:pt x="91126" y="8703"/>
                  </a:lnTo>
                  <a:lnTo>
                    <a:pt x="93537" y="10232"/>
                  </a:lnTo>
                  <a:lnTo>
                    <a:pt x="95895" y="11920"/>
                  </a:lnTo>
                  <a:lnTo>
                    <a:pt x="98148" y="13687"/>
                  </a:lnTo>
                  <a:lnTo>
                    <a:pt x="100349" y="15560"/>
                  </a:lnTo>
                  <a:lnTo>
                    <a:pt x="102445" y="17564"/>
                  </a:lnTo>
                  <a:lnTo>
                    <a:pt x="104410" y="19648"/>
                  </a:lnTo>
                  <a:lnTo>
                    <a:pt x="106323" y="21810"/>
                  </a:lnTo>
                  <a:lnTo>
                    <a:pt x="108078" y="24079"/>
                  </a:lnTo>
                  <a:lnTo>
                    <a:pt x="109755" y="26426"/>
                  </a:lnTo>
                  <a:lnTo>
                    <a:pt x="111301" y="28879"/>
                  </a:lnTo>
                  <a:lnTo>
                    <a:pt x="112768" y="31384"/>
                  </a:lnTo>
                  <a:lnTo>
                    <a:pt x="114104" y="33969"/>
                  </a:lnTo>
                  <a:lnTo>
                    <a:pt x="115283" y="36632"/>
                  </a:lnTo>
                  <a:lnTo>
                    <a:pt x="116358" y="39349"/>
                  </a:lnTo>
                  <a:lnTo>
                    <a:pt x="117327" y="42145"/>
                  </a:lnTo>
                  <a:lnTo>
                    <a:pt x="118113" y="44993"/>
                  </a:lnTo>
                  <a:lnTo>
                    <a:pt x="118768" y="47894"/>
                  </a:lnTo>
                  <a:lnTo>
                    <a:pt x="119318" y="50821"/>
                  </a:lnTo>
                  <a:lnTo>
                    <a:pt x="119685" y="53854"/>
                  </a:lnTo>
                  <a:lnTo>
                    <a:pt x="119921" y="56914"/>
                  </a:lnTo>
                  <a:lnTo>
                    <a:pt x="120000" y="59973"/>
                  </a:lnTo>
                  <a:close/>
                </a:path>
              </a:pathLst>
            </a:custGeom>
            <a:solidFill>
              <a:srgbClr val="4276AA"/>
            </a:solidFill>
            <a:ln w="9525">
              <a:noFill/>
            </a:ln>
          </p:spPr>
          <p:txBody>
            <a:bodyPr/>
            <a:p>
              <a:endParaRPr lang="zh-CN" altLang="en-US"/>
            </a:p>
          </p:txBody>
        </p:sp>
        <p:sp>
          <p:nvSpPr>
            <p:cNvPr id="102427" name="任意多边形 266"/>
            <p:cNvSpPr/>
            <p:nvPr>
              <p:custDataLst>
                <p:tags r:id="rId16"/>
              </p:custDataLst>
            </p:nvPr>
          </p:nvSpPr>
          <p:spPr>
            <a:xfrm flipH="1">
              <a:off x="8177" y="4860"/>
              <a:ext cx="608" cy="622"/>
            </a:xfrm>
            <a:custGeom>
              <a:avLst/>
              <a:gdLst/>
              <a:ahLst/>
              <a:cxnLst/>
              <a:pathLst>
                <a:path w="120000" h="120000">
                  <a:moveTo>
                    <a:pt x="120000" y="60052"/>
                  </a:moveTo>
                  <a:lnTo>
                    <a:pt x="119895" y="63107"/>
                  </a:lnTo>
                  <a:lnTo>
                    <a:pt x="119686" y="66110"/>
                  </a:lnTo>
                  <a:lnTo>
                    <a:pt x="119267" y="69165"/>
                  </a:lnTo>
                  <a:lnTo>
                    <a:pt x="118744" y="72115"/>
                  </a:lnTo>
                  <a:lnTo>
                    <a:pt x="118063" y="75013"/>
                  </a:lnTo>
                  <a:lnTo>
                    <a:pt x="117278" y="77857"/>
                  </a:lnTo>
                  <a:lnTo>
                    <a:pt x="116336" y="80649"/>
                  </a:lnTo>
                  <a:lnTo>
                    <a:pt x="115290" y="83388"/>
                  </a:lnTo>
                  <a:lnTo>
                    <a:pt x="114086" y="86022"/>
                  </a:lnTo>
                  <a:lnTo>
                    <a:pt x="112725" y="88604"/>
                  </a:lnTo>
                  <a:lnTo>
                    <a:pt x="111312" y="91132"/>
                  </a:lnTo>
                  <a:lnTo>
                    <a:pt x="109742" y="93503"/>
                  </a:lnTo>
                  <a:lnTo>
                    <a:pt x="108068" y="95926"/>
                  </a:lnTo>
                  <a:lnTo>
                    <a:pt x="106288" y="98191"/>
                  </a:lnTo>
                  <a:lnTo>
                    <a:pt x="104404" y="100351"/>
                  </a:lnTo>
                  <a:lnTo>
                    <a:pt x="102416" y="102405"/>
                  </a:lnTo>
                  <a:lnTo>
                    <a:pt x="100322" y="104407"/>
                  </a:lnTo>
                  <a:lnTo>
                    <a:pt x="98124" y="106251"/>
                  </a:lnTo>
                  <a:lnTo>
                    <a:pt x="95874" y="108094"/>
                  </a:lnTo>
                  <a:lnTo>
                    <a:pt x="93519" y="109727"/>
                  </a:lnTo>
                  <a:lnTo>
                    <a:pt x="91059" y="111255"/>
                  </a:lnTo>
                  <a:lnTo>
                    <a:pt x="88547" y="112783"/>
                  </a:lnTo>
                  <a:lnTo>
                    <a:pt x="85983" y="114047"/>
                  </a:lnTo>
                  <a:lnTo>
                    <a:pt x="83314" y="115258"/>
                  </a:lnTo>
                  <a:lnTo>
                    <a:pt x="80593" y="116365"/>
                  </a:lnTo>
                  <a:lnTo>
                    <a:pt x="77819" y="117313"/>
                  </a:lnTo>
                  <a:lnTo>
                    <a:pt x="74941" y="118103"/>
                  </a:lnTo>
                  <a:lnTo>
                    <a:pt x="72062" y="118788"/>
                  </a:lnTo>
                  <a:lnTo>
                    <a:pt x="69132" y="119315"/>
                  </a:lnTo>
                  <a:lnTo>
                    <a:pt x="66149" y="119683"/>
                  </a:lnTo>
                  <a:lnTo>
                    <a:pt x="63061" y="119947"/>
                  </a:lnTo>
                  <a:lnTo>
                    <a:pt x="59973" y="120000"/>
                  </a:lnTo>
                  <a:lnTo>
                    <a:pt x="56886" y="119947"/>
                  </a:lnTo>
                  <a:lnTo>
                    <a:pt x="53850" y="119683"/>
                  </a:lnTo>
                  <a:lnTo>
                    <a:pt x="50867" y="119315"/>
                  </a:lnTo>
                  <a:lnTo>
                    <a:pt x="47937" y="118788"/>
                  </a:lnTo>
                  <a:lnTo>
                    <a:pt x="45006" y="118103"/>
                  </a:lnTo>
                  <a:lnTo>
                    <a:pt x="42180" y="117313"/>
                  </a:lnTo>
                  <a:lnTo>
                    <a:pt x="39354" y="116365"/>
                  </a:lnTo>
                  <a:lnTo>
                    <a:pt x="36633" y="115258"/>
                  </a:lnTo>
                  <a:lnTo>
                    <a:pt x="33964" y="114047"/>
                  </a:lnTo>
                  <a:lnTo>
                    <a:pt x="31399" y="112783"/>
                  </a:lnTo>
                  <a:lnTo>
                    <a:pt x="28887" y="111255"/>
                  </a:lnTo>
                  <a:lnTo>
                    <a:pt x="26428" y="109727"/>
                  </a:lnTo>
                  <a:lnTo>
                    <a:pt x="24125" y="108094"/>
                  </a:lnTo>
                  <a:lnTo>
                    <a:pt x="21822" y="106251"/>
                  </a:lnTo>
                  <a:lnTo>
                    <a:pt x="19677" y="104407"/>
                  </a:lnTo>
                  <a:lnTo>
                    <a:pt x="17583" y="102405"/>
                  </a:lnTo>
                  <a:lnTo>
                    <a:pt x="15542" y="100351"/>
                  </a:lnTo>
                  <a:lnTo>
                    <a:pt x="13711" y="98191"/>
                  </a:lnTo>
                  <a:lnTo>
                    <a:pt x="11931" y="95926"/>
                  </a:lnTo>
                  <a:lnTo>
                    <a:pt x="10257" y="93503"/>
                  </a:lnTo>
                  <a:lnTo>
                    <a:pt x="8687" y="91132"/>
                  </a:lnTo>
                  <a:lnTo>
                    <a:pt x="7274" y="88604"/>
                  </a:lnTo>
                  <a:lnTo>
                    <a:pt x="5965" y="86022"/>
                  </a:lnTo>
                  <a:lnTo>
                    <a:pt x="4762" y="83336"/>
                  </a:lnTo>
                  <a:lnTo>
                    <a:pt x="3663" y="80649"/>
                  </a:lnTo>
                  <a:lnTo>
                    <a:pt x="2721" y="77857"/>
                  </a:lnTo>
                  <a:lnTo>
                    <a:pt x="1883" y="75013"/>
                  </a:lnTo>
                  <a:lnTo>
                    <a:pt x="1203" y="72115"/>
                  </a:lnTo>
                  <a:lnTo>
                    <a:pt x="680" y="69165"/>
                  </a:lnTo>
                  <a:lnTo>
                    <a:pt x="366" y="66110"/>
                  </a:lnTo>
                  <a:lnTo>
                    <a:pt x="52" y="63107"/>
                  </a:lnTo>
                  <a:lnTo>
                    <a:pt x="0" y="60052"/>
                  </a:lnTo>
                  <a:lnTo>
                    <a:pt x="52" y="56944"/>
                  </a:lnTo>
                  <a:lnTo>
                    <a:pt x="366" y="53889"/>
                  </a:lnTo>
                  <a:lnTo>
                    <a:pt x="680" y="50886"/>
                  </a:lnTo>
                  <a:lnTo>
                    <a:pt x="1203" y="47884"/>
                  </a:lnTo>
                  <a:lnTo>
                    <a:pt x="1883" y="44986"/>
                  </a:lnTo>
                  <a:lnTo>
                    <a:pt x="2721" y="42142"/>
                  </a:lnTo>
                  <a:lnTo>
                    <a:pt x="3663" y="39402"/>
                  </a:lnTo>
                  <a:lnTo>
                    <a:pt x="4762" y="36663"/>
                  </a:lnTo>
                  <a:lnTo>
                    <a:pt x="5965" y="34029"/>
                  </a:lnTo>
                  <a:lnTo>
                    <a:pt x="7274" y="31448"/>
                  </a:lnTo>
                  <a:lnTo>
                    <a:pt x="8687" y="28867"/>
                  </a:lnTo>
                  <a:lnTo>
                    <a:pt x="10257" y="26496"/>
                  </a:lnTo>
                  <a:lnTo>
                    <a:pt x="11931" y="24126"/>
                  </a:lnTo>
                  <a:lnTo>
                    <a:pt x="13711" y="21861"/>
                  </a:lnTo>
                  <a:lnTo>
                    <a:pt x="15542" y="19648"/>
                  </a:lnTo>
                  <a:lnTo>
                    <a:pt x="17583" y="17594"/>
                  </a:lnTo>
                  <a:lnTo>
                    <a:pt x="19677" y="15592"/>
                  </a:lnTo>
                  <a:lnTo>
                    <a:pt x="21822" y="13748"/>
                  </a:lnTo>
                  <a:lnTo>
                    <a:pt x="24125" y="11957"/>
                  </a:lnTo>
                  <a:lnTo>
                    <a:pt x="26428" y="10272"/>
                  </a:lnTo>
                  <a:lnTo>
                    <a:pt x="28887" y="8744"/>
                  </a:lnTo>
                  <a:lnTo>
                    <a:pt x="31399" y="7269"/>
                  </a:lnTo>
                  <a:lnTo>
                    <a:pt x="33964" y="5952"/>
                  </a:lnTo>
                  <a:lnTo>
                    <a:pt x="36633" y="4741"/>
                  </a:lnTo>
                  <a:lnTo>
                    <a:pt x="39354" y="3634"/>
                  </a:lnTo>
                  <a:lnTo>
                    <a:pt x="42180" y="2739"/>
                  </a:lnTo>
                  <a:lnTo>
                    <a:pt x="45006" y="1896"/>
                  </a:lnTo>
                  <a:lnTo>
                    <a:pt x="47937" y="1264"/>
                  </a:lnTo>
                  <a:lnTo>
                    <a:pt x="50867" y="684"/>
                  </a:lnTo>
                  <a:lnTo>
                    <a:pt x="53850" y="368"/>
                  </a:lnTo>
                  <a:lnTo>
                    <a:pt x="56886" y="105"/>
                  </a:lnTo>
                  <a:lnTo>
                    <a:pt x="59973" y="0"/>
                  </a:lnTo>
                  <a:lnTo>
                    <a:pt x="63061" y="105"/>
                  </a:lnTo>
                  <a:lnTo>
                    <a:pt x="66149" y="368"/>
                  </a:lnTo>
                  <a:lnTo>
                    <a:pt x="69132" y="684"/>
                  </a:lnTo>
                  <a:lnTo>
                    <a:pt x="72062" y="1264"/>
                  </a:lnTo>
                  <a:lnTo>
                    <a:pt x="74941" y="1896"/>
                  </a:lnTo>
                  <a:lnTo>
                    <a:pt x="77819" y="2739"/>
                  </a:lnTo>
                  <a:lnTo>
                    <a:pt x="80593" y="3634"/>
                  </a:lnTo>
                  <a:lnTo>
                    <a:pt x="83314" y="4741"/>
                  </a:lnTo>
                  <a:lnTo>
                    <a:pt x="85983" y="5952"/>
                  </a:lnTo>
                  <a:lnTo>
                    <a:pt x="88547" y="7269"/>
                  </a:lnTo>
                  <a:lnTo>
                    <a:pt x="91059" y="8744"/>
                  </a:lnTo>
                  <a:lnTo>
                    <a:pt x="93519" y="10272"/>
                  </a:lnTo>
                  <a:lnTo>
                    <a:pt x="95874" y="11957"/>
                  </a:lnTo>
                  <a:lnTo>
                    <a:pt x="98124" y="13748"/>
                  </a:lnTo>
                  <a:lnTo>
                    <a:pt x="100322" y="15592"/>
                  </a:lnTo>
                  <a:lnTo>
                    <a:pt x="102416" y="17594"/>
                  </a:lnTo>
                  <a:lnTo>
                    <a:pt x="104404" y="19648"/>
                  </a:lnTo>
                  <a:lnTo>
                    <a:pt x="106288" y="21861"/>
                  </a:lnTo>
                  <a:lnTo>
                    <a:pt x="108068" y="24126"/>
                  </a:lnTo>
                  <a:lnTo>
                    <a:pt x="109742" y="26496"/>
                  </a:lnTo>
                  <a:lnTo>
                    <a:pt x="111312" y="28867"/>
                  </a:lnTo>
                  <a:lnTo>
                    <a:pt x="112725" y="31448"/>
                  </a:lnTo>
                  <a:lnTo>
                    <a:pt x="114086" y="34029"/>
                  </a:lnTo>
                  <a:lnTo>
                    <a:pt x="115290" y="36663"/>
                  </a:lnTo>
                  <a:lnTo>
                    <a:pt x="116336" y="39402"/>
                  </a:lnTo>
                  <a:lnTo>
                    <a:pt x="117278" y="42142"/>
                  </a:lnTo>
                  <a:lnTo>
                    <a:pt x="118063" y="44986"/>
                  </a:lnTo>
                  <a:lnTo>
                    <a:pt x="118744" y="47884"/>
                  </a:lnTo>
                  <a:lnTo>
                    <a:pt x="119267" y="50886"/>
                  </a:lnTo>
                  <a:lnTo>
                    <a:pt x="119686" y="53889"/>
                  </a:lnTo>
                  <a:lnTo>
                    <a:pt x="119895" y="56944"/>
                  </a:lnTo>
                  <a:lnTo>
                    <a:pt x="120000" y="60052"/>
                  </a:lnTo>
                  <a:close/>
                </a:path>
              </a:pathLst>
            </a:custGeom>
            <a:solidFill>
              <a:srgbClr val="00A09D"/>
            </a:solidFill>
            <a:ln w="9525">
              <a:noFill/>
            </a:ln>
          </p:spPr>
          <p:txBody>
            <a:bodyPr/>
            <a:p>
              <a:endParaRPr lang="zh-CN" altLang="en-US"/>
            </a:p>
          </p:txBody>
        </p:sp>
        <p:sp>
          <p:nvSpPr>
            <p:cNvPr id="102428" name="任意多边形 267"/>
            <p:cNvSpPr/>
            <p:nvPr>
              <p:custDataLst>
                <p:tags r:id="rId17"/>
              </p:custDataLst>
            </p:nvPr>
          </p:nvSpPr>
          <p:spPr>
            <a:xfrm flipH="1">
              <a:off x="10185" y="4364"/>
              <a:ext cx="535" cy="547"/>
            </a:xfrm>
            <a:custGeom>
              <a:avLst/>
              <a:gdLst/>
              <a:ahLst/>
              <a:cxnLst/>
              <a:pathLst>
                <a:path w="120000" h="120000">
                  <a:moveTo>
                    <a:pt x="120000" y="60029"/>
                  </a:moveTo>
                  <a:lnTo>
                    <a:pt x="119940" y="63085"/>
                  </a:lnTo>
                  <a:lnTo>
                    <a:pt x="119643" y="66140"/>
                  </a:lnTo>
                  <a:lnTo>
                    <a:pt x="119345" y="69136"/>
                  </a:lnTo>
                  <a:lnTo>
                    <a:pt x="118751" y="72131"/>
                  </a:lnTo>
                  <a:lnTo>
                    <a:pt x="118097" y="75007"/>
                  </a:lnTo>
                  <a:lnTo>
                    <a:pt x="117324" y="77883"/>
                  </a:lnTo>
                  <a:lnTo>
                    <a:pt x="116372" y="80639"/>
                  </a:lnTo>
                  <a:lnTo>
                    <a:pt x="115242" y="83394"/>
                  </a:lnTo>
                  <a:lnTo>
                    <a:pt x="114112" y="86030"/>
                  </a:lnTo>
                  <a:lnTo>
                    <a:pt x="112745" y="88607"/>
                  </a:lnTo>
                  <a:lnTo>
                    <a:pt x="111318" y="91063"/>
                  </a:lnTo>
                  <a:lnTo>
                    <a:pt x="109772" y="93579"/>
                  </a:lnTo>
                  <a:lnTo>
                    <a:pt x="108107" y="95856"/>
                  </a:lnTo>
                  <a:lnTo>
                    <a:pt x="106263" y="98132"/>
                  </a:lnTo>
                  <a:lnTo>
                    <a:pt x="104420" y="100349"/>
                  </a:lnTo>
                  <a:lnTo>
                    <a:pt x="102457" y="102446"/>
                  </a:lnTo>
                  <a:lnTo>
                    <a:pt x="100317" y="104423"/>
                  </a:lnTo>
                  <a:lnTo>
                    <a:pt x="98176" y="106280"/>
                  </a:lnTo>
                  <a:lnTo>
                    <a:pt x="95916" y="108137"/>
                  </a:lnTo>
                  <a:lnTo>
                    <a:pt x="93538" y="109755"/>
                  </a:lnTo>
                  <a:lnTo>
                    <a:pt x="91159" y="111313"/>
                  </a:lnTo>
                  <a:lnTo>
                    <a:pt x="88602" y="112810"/>
                  </a:lnTo>
                  <a:lnTo>
                    <a:pt x="86045" y="114068"/>
                  </a:lnTo>
                  <a:lnTo>
                    <a:pt x="83369" y="115327"/>
                  </a:lnTo>
                  <a:lnTo>
                    <a:pt x="80634" y="116345"/>
                  </a:lnTo>
                  <a:lnTo>
                    <a:pt x="77898" y="117304"/>
                  </a:lnTo>
                  <a:lnTo>
                    <a:pt x="75044" y="118082"/>
                  </a:lnTo>
                  <a:lnTo>
                    <a:pt x="72130" y="118801"/>
                  </a:lnTo>
                  <a:lnTo>
                    <a:pt x="69157" y="119340"/>
                  </a:lnTo>
                  <a:lnTo>
                    <a:pt x="66184" y="119700"/>
                  </a:lnTo>
                  <a:lnTo>
                    <a:pt x="63092" y="119880"/>
                  </a:lnTo>
                  <a:lnTo>
                    <a:pt x="60000" y="120000"/>
                  </a:lnTo>
                  <a:lnTo>
                    <a:pt x="56907" y="119880"/>
                  </a:lnTo>
                  <a:lnTo>
                    <a:pt x="53875" y="119700"/>
                  </a:lnTo>
                  <a:lnTo>
                    <a:pt x="50901" y="119340"/>
                  </a:lnTo>
                  <a:lnTo>
                    <a:pt x="47928" y="118801"/>
                  </a:lnTo>
                  <a:lnTo>
                    <a:pt x="45014" y="118082"/>
                  </a:lnTo>
                  <a:lnTo>
                    <a:pt x="42160" y="117304"/>
                  </a:lnTo>
                  <a:lnTo>
                    <a:pt x="39365" y="116345"/>
                  </a:lnTo>
                  <a:lnTo>
                    <a:pt x="36630" y="115327"/>
                  </a:lnTo>
                  <a:lnTo>
                    <a:pt x="34013" y="114068"/>
                  </a:lnTo>
                  <a:lnTo>
                    <a:pt x="31397" y="112810"/>
                  </a:lnTo>
                  <a:lnTo>
                    <a:pt x="28899" y="111313"/>
                  </a:lnTo>
                  <a:lnTo>
                    <a:pt x="26521" y="109755"/>
                  </a:lnTo>
                  <a:lnTo>
                    <a:pt x="24083" y="108137"/>
                  </a:lnTo>
                  <a:lnTo>
                    <a:pt x="21823" y="106280"/>
                  </a:lnTo>
                  <a:lnTo>
                    <a:pt x="19682" y="104423"/>
                  </a:lnTo>
                  <a:lnTo>
                    <a:pt x="17542" y="102446"/>
                  </a:lnTo>
                  <a:lnTo>
                    <a:pt x="15639" y="100349"/>
                  </a:lnTo>
                  <a:lnTo>
                    <a:pt x="13736" y="98132"/>
                  </a:lnTo>
                  <a:lnTo>
                    <a:pt x="11952" y="95856"/>
                  </a:lnTo>
                  <a:lnTo>
                    <a:pt x="10227" y="93579"/>
                  </a:lnTo>
                  <a:lnTo>
                    <a:pt x="8681" y="91063"/>
                  </a:lnTo>
                  <a:lnTo>
                    <a:pt x="7254" y="88607"/>
                  </a:lnTo>
                  <a:lnTo>
                    <a:pt x="5887" y="86030"/>
                  </a:lnTo>
                  <a:lnTo>
                    <a:pt x="4757" y="83394"/>
                  </a:lnTo>
                  <a:lnTo>
                    <a:pt x="3627" y="80639"/>
                  </a:lnTo>
                  <a:lnTo>
                    <a:pt x="2735" y="77883"/>
                  </a:lnTo>
                  <a:lnTo>
                    <a:pt x="1902" y="75007"/>
                  </a:lnTo>
                  <a:lnTo>
                    <a:pt x="1248" y="72131"/>
                  </a:lnTo>
                  <a:lnTo>
                    <a:pt x="713" y="69136"/>
                  </a:lnTo>
                  <a:lnTo>
                    <a:pt x="356" y="66140"/>
                  </a:lnTo>
                  <a:lnTo>
                    <a:pt x="118" y="63085"/>
                  </a:lnTo>
                  <a:lnTo>
                    <a:pt x="0" y="60029"/>
                  </a:lnTo>
                  <a:lnTo>
                    <a:pt x="118" y="56914"/>
                  </a:lnTo>
                  <a:lnTo>
                    <a:pt x="356" y="53859"/>
                  </a:lnTo>
                  <a:lnTo>
                    <a:pt x="713" y="50863"/>
                  </a:lnTo>
                  <a:lnTo>
                    <a:pt x="1248" y="47868"/>
                  </a:lnTo>
                  <a:lnTo>
                    <a:pt x="1902" y="44992"/>
                  </a:lnTo>
                  <a:lnTo>
                    <a:pt x="2735" y="42116"/>
                  </a:lnTo>
                  <a:lnTo>
                    <a:pt x="3627" y="39360"/>
                  </a:lnTo>
                  <a:lnTo>
                    <a:pt x="4757" y="36605"/>
                  </a:lnTo>
                  <a:lnTo>
                    <a:pt x="5887" y="33969"/>
                  </a:lnTo>
                  <a:lnTo>
                    <a:pt x="7254" y="31392"/>
                  </a:lnTo>
                  <a:lnTo>
                    <a:pt x="8681" y="28876"/>
                  </a:lnTo>
                  <a:lnTo>
                    <a:pt x="10227" y="26420"/>
                  </a:lnTo>
                  <a:lnTo>
                    <a:pt x="11952" y="24083"/>
                  </a:lnTo>
                  <a:lnTo>
                    <a:pt x="13736" y="21807"/>
                  </a:lnTo>
                  <a:lnTo>
                    <a:pt x="15639" y="19590"/>
                  </a:lnTo>
                  <a:lnTo>
                    <a:pt x="17542" y="17493"/>
                  </a:lnTo>
                  <a:lnTo>
                    <a:pt x="19682" y="15576"/>
                  </a:lnTo>
                  <a:lnTo>
                    <a:pt x="21823" y="13659"/>
                  </a:lnTo>
                  <a:lnTo>
                    <a:pt x="24083" y="11862"/>
                  </a:lnTo>
                  <a:lnTo>
                    <a:pt x="26521" y="10184"/>
                  </a:lnTo>
                  <a:lnTo>
                    <a:pt x="28899" y="8627"/>
                  </a:lnTo>
                  <a:lnTo>
                    <a:pt x="31397" y="7249"/>
                  </a:lnTo>
                  <a:lnTo>
                    <a:pt x="34013" y="5871"/>
                  </a:lnTo>
                  <a:lnTo>
                    <a:pt x="36630" y="4613"/>
                  </a:lnTo>
                  <a:lnTo>
                    <a:pt x="39365" y="3594"/>
                  </a:lnTo>
                  <a:lnTo>
                    <a:pt x="42160" y="2636"/>
                  </a:lnTo>
                  <a:lnTo>
                    <a:pt x="45014" y="1857"/>
                  </a:lnTo>
                  <a:lnTo>
                    <a:pt x="47928" y="1198"/>
                  </a:lnTo>
                  <a:lnTo>
                    <a:pt x="50901" y="599"/>
                  </a:lnTo>
                  <a:lnTo>
                    <a:pt x="53875" y="239"/>
                  </a:lnTo>
                  <a:lnTo>
                    <a:pt x="56907" y="59"/>
                  </a:lnTo>
                  <a:lnTo>
                    <a:pt x="60000" y="0"/>
                  </a:lnTo>
                  <a:lnTo>
                    <a:pt x="63092" y="59"/>
                  </a:lnTo>
                  <a:lnTo>
                    <a:pt x="66184" y="239"/>
                  </a:lnTo>
                  <a:lnTo>
                    <a:pt x="69157" y="599"/>
                  </a:lnTo>
                  <a:lnTo>
                    <a:pt x="72130" y="1198"/>
                  </a:lnTo>
                  <a:lnTo>
                    <a:pt x="75044" y="1857"/>
                  </a:lnTo>
                  <a:lnTo>
                    <a:pt x="77898" y="2636"/>
                  </a:lnTo>
                  <a:lnTo>
                    <a:pt x="80634" y="3594"/>
                  </a:lnTo>
                  <a:lnTo>
                    <a:pt x="83369" y="4613"/>
                  </a:lnTo>
                  <a:lnTo>
                    <a:pt x="86045" y="5871"/>
                  </a:lnTo>
                  <a:lnTo>
                    <a:pt x="88602" y="7249"/>
                  </a:lnTo>
                  <a:lnTo>
                    <a:pt x="91159" y="8627"/>
                  </a:lnTo>
                  <a:lnTo>
                    <a:pt x="93538" y="10184"/>
                  </a:lnTo>
                  <a:lnTo>
                    <a:pt x="95916" y="11862"/>
                  </a:lnTo>
                  <a:lnTo>
                    <a:pt x="98176" y="13659"/>
                  </a:lnTo>
                  <a:lnTo>
                    <a:pt x="100317" y="15576"/>
                  </a:lnTo>
                  <a:lnTo>
                    <a:pt x="102457" y="17493"/>
                  </a:lnTo>
                  <a:lnTo>
                    <a:pt x="104420" y="19590"/>
                  </a:lnTo>
                  <a:lnTo>
                    <a:pt x="106263" y="21807"/>
                  </a:lnTo>
                  <a:lnTo>
                    <a:pt x="108107" y="24083"/>
                  </a:lnTo>
                  <a:lnTo>
                    <a:pt x="109772" y="26420"/>
                  </a:lnTo>
                  <a:lnTo>
                    <a:pt x="111318" y="28876"/>
                  </a:lnTo>
                  <a:lnTo>
                    <a:pt x="112745" y="31392"/>
                  </a:lnTo>
                  <a:lnTo>
                    <a:pt x="114112" y="33969"/>
                  </a:lnTo>
                  <a:lnTo>
                    <a:pt x="115242" y="36605"/>
                  </a:lnTo>
                  <a:lnTo>
                    <a:pt x="116372" y="39360"/>
                  </a:lnTo>
                  <a:lnTo>
                    <a:pt x="117324" y="42116"/>
                  </a:lnTo>
                  <a:lnTo>
                    <a:pt x="118097" y="44992"/>
                  </a:lnTo>
                  <a:lnTo>
                    <a:pt x="118751" y="47868"/>
                  </a:lnTo>
                  <a:lnTo>
                    <a:pt x="119345" y="50863"/>
                  </a:lnTo>
                  <a:lnTo>
                    <a:pt x="119643" y="53859"/>
                  </a:lnTo>
                  <a:lnTo>
                    <a:pt x="119940" y="56914"/>
                  </a:lnTo>
                  <a:lnTo>
                    <a:pt x="120000" y="60029"/>
                  </a:lnTo>
                  <a:close/>
                </a:path>
              </a:pathLst>
            </a:custGeom>
            <a:solidFill>
              <a:srgbClr val="1891AB"/>
            </a:solidFill>
            <a:ln w="9525">
              <a:noFill/>
            </a:ln>
          </p:spPr>
          <p:txBody>
            <a:bodyPr/>
            <a:p>
              <a:endParaRPr lang="zh-CN" altLang="en-US"/>
            </a:p>
          </p:txBody>
        </p:sp>
        <p:sp>
          <p:nvSpPr>
            <p:cNvPr id="102429" name="任意多边形 268"/>
            <p:cNvSpPr/>
            <p:nvPr>
              <p:custDataLst>
                <p:tags r:id="rId18"/>
              </p:custDataLst>
            </p:nvPr>
          </p:nvSpPr>
          <p:spPr>
            <a:xfrm flipH="1">
              <a:off x="10467" y="4889"/>
              <a:ext cx="917" cy="938"/>
            </a:xfrm>
            <a:custGeom>
              <a:avLst/>
              <a:gdLst/>
              <a:ahLst/>
              <a:cxnLst/>
              <a:pathLst>
                <a:path w="120000" h="120000">
                  <a:moveTo>
                    <a:pt x="120000" y="60017"/>
                  </a:moveTo>
                  <a:lnTo>
                    <a:pt x="119930" y="63128"/>
                  </a:lnTo>
                  <a:lnTo>
                    <a:pt x="119687" y="66169"/>
                  </a:lnTo>
                  <a:lnTo>
                    <a:pt x="119270" y="69175"/>
                  </a:lnTo>
                  <a:lnTo>
                    <a:pt x="118784" y="72111"/>
                  </a:lnTo>
                  <a:lnTo>
                    <a:pt x="118125" y="75013"/>
                  </a:lnTo>
                  <a:lnTo>
                    <a:pt x="117291" y="77844"/>
                  </a:lnTo>
                  <a:lnTo>
                    <a:pt x="116319" y="80640"/>
                  </a:lnTo>
                  <a:lnTo>
                    <a:pt x="115277" y="83367"/>
                  </a:lnTo>
                  <a:lnTo>
                    <a:pt x="114062" y="86058"/>
                  </a:lnTo>
                  <a:lnTo>
                    <a:pt x="112743" y="88610"/>
                  </a:lnTo>
                  <a:lnTo>
                    <a:pt x="111319" y="91162"/>
                  </a:lnTo>
                  <a:lnTo>
                    <a:pt x="109756" y="93574"/>
                  </a:lnTo>
                  <a:lnTo>
                    <a:pt x="108055" y="95916"/>
                  </a:lnTo>
                  <a:lnTo>
                    <a:pt x="106284" y="98188"/>
                  </a:lnTo>
                  <a:lnTo>
                    <a:pt x="104409" y="100355"/>
                  </a:lnTo>
                  <a:lnTo>
                    <a:pt x="102430" y="102452"/>
                  </a:lnTo>
                  <a:lnTo>
                    <a:pt x="100347" y="104410"/>
                  </a:lnTo>
                  <a:lnTo>
                    <a:pt x="98159" y="106297"/>
                  </a:lnTo>
                  <a:lnTo>
                    <a:pt x="95902" y="108115"/>
                  </a:lnTo>
                  <a:lnTo>
                    <a:pt x="93541" y="109793"/>
                  </a:lnTo>
                  <a:lnTo>
                    <a:pt x="91111" y="111331"/>
                  </a:lnTo>
                  <a:lnTo>
                    <a:pt x="88611" y="112764"/>
                  </a:lnTo>
                  <a:lnTo>
                    <a:pt x="86006" y="114092"/>
                  </a:lnTo>
                  <a:lnTo>
                    <a:pt x="83333" y="115281"/>
                  </a:lnTo>
                  <a:lnTo>
                    <a:pt x="80625" y="116399"/>
                  </a:lnTo>
                  <a:lnTo>
                    <a:pt x="77847" y="117343"/>
                  </a:lnTo>
                  <a:lnTo>
                    <a:pt x="75000" y="118112"/>
                  </a:lnTo>
                  <a:lnTo>
                    <a:pt x="72083" y="118811"/>
                  </a:lnTo>
                  <a:lnTo>
                    <a:pt x="69131" y="119335"/>
                  </a:lnTo>
                  <a:lnTo>
                    <a:pt x="66111" y="119720"/>
                  </a:lnTo>
                  <a:lnTo>
                    <a:pt x="63090" y="119930"/>
                  </a:lnTo>
                  <a:lnTo>
                    <a:pt x="60000" y="120000"/>
                  </a:lnTo>
                  <a:lnTo>
                    <a:pt x="56909" y="119930"/>
                  </a:lnTo>
                  <a:lnTo>
                    <a:pt x="53888" y="119720"/>
                  </a:lnTo>
                  <a:lnTo>
                    <a:pt x="50868" y="119335"/>
                  </a:lnTo>
                  <a:lnTo>
                    <a:pt x="47916" y="118811"/>
                  </a:lnTo>
                  <a:lnTo>
                    <a:pt x="45000" y="118112"/>
                  </a:lnTo>
                  <a:lnTo>
                    <a:pt x="42152" y="117343"/>
                  </a:lnTo>
                  <a:lnTo>
                    <a:pt x="39375" y="116399"/>
                  </a:lnTo>
                  <a:lnTo>
                    <a:pt x="36666" y="115281"/>
                  </a:lnTo>
                  <a:lnTo>
                    <a:pt x="33958" y="114092"/>
                  </a:lnTo>
                  <a:lnTo>
                    <a:pt x="31388" y="112764"/>
                  </a:lnTo>
                  <a:lnTo>
                    <a:pt x="28854" y="111331"/>
                  </a:lnTo>
                  <a:lnTo>
                    <a:pt x="26458" y="109793"/>
                  </a:lnTo>
                  <a:lnTo>
                    <a:pt x="24097" y="108115"/>
                  </a:lnTo>
                  <a:lnTo>
                    <a:pt x="21840" y="106297"/>
                  </a:lnTo>
                  <a:lnTo>
                    <a:pt x="19652" y="104410"/>
                  </a:lnTo>
                  <a:lnTo>
                    <a:pt x="17569" y="102452"/>
                  </a:lnTo>
                  <a:lnTo>
                    <a:pt x="15555" y="100355"/>
                  </a:lnTo>
                  <a:lnTo>
                    <a:pt x="13680" y="98188"/>
                  </a:lnTo>
                  <a:lnTo>
                    <a:pt x="11909" y="95916"/>
                  </a:lnTo>
                  <a:lnTo>
                    <a:pt x="10243" y="93574"/>
                  </a:lnTo>
                  <a:lnTo>
                    <a:pt x="8680" y="91162"/>
                  </a:lnTo>
                  <a:lnTo>
                    <a:pt x="7256" y="88610"/>
                  </a:lnTo>
                  <a:lnTo>
                    <a:pt x="5902" y="86058"/>
                  </a:lnTo>
                  <a:lnTo>
                    <a:pt x="4722" y="83367"/>
                  </a:lnTo>
                  <a:lnTo>
                    <a:pt x="3611" y="80640"/>
                  </a:lnTo>
                  <a:lnTo>
                    <a:pt x="2673" y="77844"/>
                  </a:lnTo>
                  <a:lnTo>
                    <a:pt x="1875" y="75013"/>
                  </a:lnTo>
                  <a:lnTo>
                    <a:pt x="1215" y="72111"/>
                  </a:lnTo>
                  <a:lnTo>
                    <a:pt x="694" y="69175"/>
                  </a:lnTo>
                  <a:lnTo>
                    <a:pt x="312" y="66169"/>
                  </a:lnTo>
                  <a:lnTo>
                    <a:pt x="69" y="63128"/>
                  </a:lnTo>
                  <a:lnTo>
                    <a:pt x="0" y="60017"/>
                  </a:lnTo>
                  <a:lnTo>
                    <a:pt x="69" y="56941"/>
                  </a:lnTo>
                  <a:lnTo>
                    <a:pt x="312" y="53900"/>
                  </a:lnTo>
                  <a:lnTo>
                    <a:pt x="694" y="50859"/>
                  </a:lnTo>
                  <a:lnTo>
                    <a:pt x="1215" y="47923"/>
                  </a:lnTo>
                  <a:lnTo>
                    <a:pt x="1875" y="45021"/>
                  </a:lnTo>
                  <a:lnTo>
                    <a:pt x="2673" y="42190"/>
                  </a:lnTo>
                  <a:lnTo>
                    <a:pt x="3611" y="39394"/>
                  </a:lnTo>
                  <a:lnTo>
                    <a:pt x="4722" y="36667"/>
                  </a:lnTo>
                  <a:lnTo>
                    <a:pt x="5902" y="34011"/>
                  </a:lnTo>
                  <a:lnTo>
                    <a:pt x="7256" y="31424"/>
                  </a:lnTo>
                  <a:lnTo>
                    <a:pt x="8680" y="28907"/>
                  </a:lnTo>
                  <a:lnTo>
                    <a:pt x="10243" y="26460"/>
                  </a:lnTo>
                  <a:lnTo>
                    <a:pt x="11909" y="24118"/>
                  </a:lnTo>
                  <a:lnTo>
                    <a:pt x="13680" y="21846"/>
                  </a:lnTo>
                  <a:lnTo>
                    <a:pt x="15555" y="19644"/>
                  </a:lnTo>
                  <a:lnTo>
                    <a:pt x="17569" y="17582"/>
                  </a:lnTo>
                  <a:lnTo>
                    <a:pt x="19652" y="15624"/>
                  </a:lnTo>
                  <a:lnTo>
                    <a:pt x="21840" y="13737"/>
                  </a:lnTo>
                  <a:lnTo>
                    <a:pt x="24097" y="11954"/>
                  </a:lnTo>
                  <a:lnTo>
                    <a:pt x="26458" y="10241"/>
                  </a:lnTo>
                  <a:lnTo>
                    <a:pt x="28854" y="8703"/>
                  </a:lnTo>
                  <a:lnTo>
                    <a:pt x="31388" y="7270"/>
                  </a:lnTo>
                  <a:lnTo>
                    <a:pt x="33958" y="5942"/>
                  </a:lnTo>
                  <a:lnTo>
                    <a:pt x="36666" y="4753"/>
                  </a:lnTo>
                  <a:lnTo>
                    <a:pt x="39375" y="3635"/>
                  </a:lnTo>
                  <a:lnTo>
                    <a:pt x="42152" y="2691"/>
                  </a:lnTo>
                  <a:lnTo>
                    <a:pt x="45000" y="1887"/>
                  </a:lnTo>
                  <a:lnTo>
                    <a:pt x="47916" y="1223"/>
                  </a:lnTo>
                  <a:lnTo>
                    <a:pt x="50868" y="699"/>
                  </a:lnTo>
                  <a:lnTo>
                    <a:pt x="53888" y="314"/>
                  </a:lnTo>
                  <a:lnTo>
                    <a:pt x="56909" y="104"/>
                  </a:lnTo>
                  <a:lnTo>
                    <a:pt x="60000" y="0"/>
                  </a:lnTo>
                  <a:lnTo>
                    <a:pt x="63090" y="104"/>
                  </a:lnTo>
                  <a:lnTo>
                    <a:pt x="66111" y="314"/>
                  </a:lnTo>
                  <a:lnTo>
                    <a:pt x="69131" y="699"/>
                  </a:lnTo>
                  <a:lnTo>
                    <a:pt x="72083" y="1223"/>
                  </a:lnTo>
                  <a:lnTo>
                    <a:pt x="75000" y="1887"/>
                  </a:lnTo>
                  <a:lnTo>
                    <a:pt x="77847" y="2691"/>
                  </a:lnTo>
                  <a:lnTo>
                    <a:pt x="80625" y="3635"/>
                  </a:lnTo>
                  <a:lnTo>
                    <a:pt x="83333" y="4753"/>
                  </a:lnTo>
                  <a:lnTo>
                    <a:pt x="86006" y="5942"/>
                  </a:lnTo>
                  <a:lnTo>
                    <a:pt x="88611" y="7270"/>
                  </a:lnTo>
                  <a:lnTo>
                    <a:pt x="91111" y="8703"/>
                  </a:lnTo>
                  <a:lnTo>
                    <a:pt x="93541" y="10241"/>
                  </a:lnTo>
                  <a:lnTo>
                    <a:pt x="95902" y="11954"/>
                  </a:lnTo>
                  <a:lnTo>
                    <a:pt x="98159" y="13737"/>
                  </a:lnTo>
                  <a:lnTo>
                    <a:pt x="100347" y="15624"/>
                  </a:lnTo>
                  <a:lnTo>
                    <a:pt x="102430" y="17582"/>
                  </a:lnTo>
                  <a:lnTo>
                    <a:pt x="104409" y="19644"/>
                  </a:lnTo>
                  <a:lnTo>
                    <a:pt x="106284" y="21846"/>
                  </a:lnTo>
                  <a:lnTo>
                    <a:pt x="108055" y="24118"/>
                  </a:lnTo>
                  <a:lnTo>
                    <a:pt x="109756" y="26460"/>
                  </a:lnTo>
                  <a:lnTo>
                    <a:pt x="111319" y="28907"/>
                  </a:lnTo>
                  <a:lnTo>
                    <a:pt x="112743" y="31424"/>
                  </a:lnTo>
                  <a:lnTo>
                    <a:pt x="114062" y="34011"/>
                  </a:lnTo>
                  <a:lnTo>
                    <a:pt x="115277" y="36667"/>
                  </a:lnTo>
                  <a:lnTo>
                    <a:pt x="116319" y="39394"/>
                  </a:lnTo>
                  <a:lnTo>
                    <a:pt x="117291" y="42190"/>
                  </a:lnTo>
                  <a:lnTo>
                    <a:pt x="118125" y="45021"/>
                  </a:lnTo>
                  <a:lnTo>
                    <a:pt x="118784" y="47923"/>
                  </a:lnTo>
                  <a:lnTo>
                    <a:pt x="119270" y="50859"/>
                  </a:lnTo>
                  <a:lnTo>
                    <a:pt x="119687" y="53900"/>
                  </a:lnTo>
                  <a:lnTo>
                    <a:pt x="119930" y="56941"/>
                  </a:lnTo>
                  <a:lnTo>
                    <a:pt x="120000" y="60017"/>
                  </a:lnTo>
                  <a:close/>
                </a:path>
              </a:pathLst>
            </a:custGeom>
            <a:solidFill>
              <a:srgbClr val="5268A5"/>
            </a:solidFill>
            <a:ln w="9525">
              <a:noFill/>
            </a:ln>
          </p:spPr>
          <p:txBody>
            <a:bodyPr/>
            <a:p>
              <a:endParaRPr lang="zh-CN" altLang="en-US"/>
            </a:p>
          </p:txBody>
        </p:sp>
        <p:sp>
          <p:nvSpPr>
            <p:cNvPr id="102430" name="任意多边形 269"/>
            <p:cNvSpPr/>
            <p:nvPr>
              <p:custDataLst>
                <p:tags r:id="rId19"/>
              </p:custDataLst>
            </p:nvPr>
          </p:nvSpPr>
          <p:spPr>
            <a:xfrm flipH="1">
              <a:off x="10964" y="5951"/>
              <a:ext cx="462" cy="472"/>
            </a:xfrm>
            <a:custGeom>
              <a:avLst/>
              <a:gdLst/>
              <a:ahLst/>
              <a:cxnLst/>
              <a:pathLst>
                <a:path w="120000" h="120000">
                  <a:moveTo>
                    <a:pt x="120000" y="60000"/>
                  </a:moveTo>
                  <a:lnTo>
                    <a:pt x="119930" y="63125"/>
                  </a:lnTo>
                  <a:lnTo>
                    <a:pt x="119723" y="66111"/>
                  </a:lnTo>
                  <a:lnTo>
                    <a:pt x="119309" y="69166"/>
                  </a:lnTo>
                  <a:lnTo>
                    <a:pt x="118826" y="72152"/>
                  </a:lnTo>
                  <a:lnTo>
                    <a:pt x="118136" y="75069"/>
                  </a:lnTo>
                  <a:lnTo>
                    <a:pt x="117308" y="77847"/>
                  </a:lnTo>
                  <a:lnTo>
                    <a:pt x="116342" y="80694"/>
                  </a:lnTo>
                  <a:lnTo>
                    <a:pt x="115238" y="83402"/>
                  </a:lnTo>
                  <a:lnTo>
                    <a:pt x="114065" y="85972"/>
                  </a:lnTo>
                  <a:lnTo>
                    <a:pt x="112823" y="88611"/>
                  </a:lnTo>
                  <a:lnTo>
                    <a:pt x="111305" y="91111"/>
                  </a:lnTo>
                  <a:lnTo>
                    <a:pt x="109787" y="93611"/>
                  </a:lnTo>
                  <a:lnTo>
                    <a:pt x="108062" y="95902"/>
                  </a:lnTo>
                  <a:lnTo>
                    <a:pt x="106336" y="98194"/>
                  </a:lnTo>
                  <a:lnTo>
                    <a:pt x="104404" y="100347"/>
                  </a:lnTo>
                  <a:lnTo>
                    <a:pt x="102403" y="102430"/>
                  </a:lnTo>
                  <a:lnTo>
                    <a:pt x="100333" y="104375"/>
                  </a:lnTo>
                  <a:lnTo>
                    <a:pt x="98125" y="106319"/>
                  </a:lnTo>
                  <a:lnTo>
                    <a:pt x="95917" y="108055"/>
                  </a:lnTo>
                  <a:lnTo>
                    <a:pt x="93571" y="109791"/>
                  </a:lnTo>
                  <a:lnTo>
                    <a:pt x="91086" y="111319"/>
                  </a:lnTo>
                  <a:lnTo>
                    <a:pt x="88602" y="112777"/>
                  </a:lnTo>
                  <a:lnTo>
                    <a:pt x="85980" y="114097"/>
                  </a:lnTo>
                  <a:lnTo>
                    <a:pt x="83358" y="115277"/>
                  </a:lnTo>
                  <a:lnTo>
                    <a:pt x="80667" y="116388"/>
                  </a:lnTo>
                  <a:lnTo>
                    <a:pt x="77906" y="117291"/>
                  </a:lnTo>
                  <a:lnTo>
                    <a:pt x="75008" y="118125"/>
                  </a:lnTo>
                  <a:lnTo>
                    <a:pt x="72110" y="118819"/>
                  </a:lnTo>
                  <a:lnTo>
                    <a:pt x="69143" y="119305"/>
                  </a:lnTo>
                  <a:lnTo>
                    <a:pt x="66175" y="119722"/>
                  </a:lnTo>
                  <a:lnTo>
                    <a:pt x="63070" y="119930"/>
                  </a:lnTo>
                  <a:lnTo>
                    <a:pt x="60034" y="120000"/>
                  </a:lnTo>
                  <a:lnTo>
                    <a:pt x="56929" y="119930"/>
                  </a:lnTo>
                  <a:lnTo>
                    <a:pt x="53824" y="119722"/>
                  </a:lnTo>
                  <a:lnTo>
                    <a:pt x="50856" y="119305"/>
                  </a:lnTo>
                  <a:lnTo>
                    <a:pt x="47889" y="118819"/>
                  </a:lnTo>
                  <a:lnTo>
                    <a:pt x="44991" y="118125"/>
                  </a:lnTo>
                  <a:lnTo>
                    <a:pt x="42162" y="117291"/>
                  </a:lnTo>
                  <a:lnTo>
                    <a:pt x="39332" y="116388"/>
                  </a:lnTo>
                  <a:lnTo>
                    <a:pt x="36641" y="115277"/>
                  </a:lnTo>
                  <a:lnTo>
                    <a:pt x="33950" y="114097"/>
                  </a:lnTo>
                  <a:lnTo>
                    <a:pt x="31397" y="112777"/>
                  </a:lnTo>
                  <a:lnTo>
                    <a:pt x="28844" y="111319"/>
                  </a:lnTo>
                  <a:lnTo>
                    <a:pt x="26428" y="109791"/>
                  </a:lnTo>
                  <a:lnTo>
                    <a:pt x="24082" y="108055"/>
                  </a:lnTo>
                  <a:lnTo>
                    <a:pt x="21805" y="106319"/>
                  </a:lnTo>
                  <a:lnTo>
                    <a:pt x="19597" y="104375"/>
                  </a:lnTo>
                  <a:lnTo>
                    <a:pt x="17596" y="102430"/>
                  </a:lnTo>
                  <a:lnTo>
                    <a:pt x="15526" y="100347"/>
                  </a:lnTo>
                  <a:lnTo>
                    <a:pt x="13663" y="98194"/>
                  </a:lnTo>
                  <a:lnTo>
                    <a:pt x="11868" y="95902"/>
                  </a:lnTo>
                  <a:lnTo>
                    <a:pt x="10212" y="93611"/>
                  </a:lnTo>
                  <a:lnTo>
                    <a:pt x="8625" y="91111"/>
                  </a:lnTo>
                  <a:lnTo>
                    <a:pt x="7245" y="88611"/>
                  </a:lnTo>
                  <a:lnTo>
                    <a:pt x="5865" y="85972"/>
                  </a:lnTo>
                  <a:lnTo>
                    <a:pt x="4761" y="83402"/>
                  </a:lnTo>
                  <a:lnTo>
                    <a:pt x="3588" y="80694"/>
                  </a:lnTo>
                  <a:lnTo>
                    <a:pt x="2691" y="77847"/>
                  </a:lnTo>
                  <a:lnTo>
                    <a:pt x="1863" y="75069"/>
                  </a:lnTo>
                  <a:lnTo>
                    <a:pt x="1242" y="72152"/>
                  </a:lnTo>
                  <a:lnTo>
                    <a:pt x="690" y="69166"/>
                  </a:lnTo>
                  <a:lnTo>
                    <a:pt x="276" y="66111"/>
                  </a:lnTo>
                  <a:lnTo>
                    <a:pt x="69" y="63125"/>
                  </a:lnTo>
                  <a:lnTo>
                    <a:pt x="0" y="60000"/>
                  </a:lnTo>
                  <a:lnTo>
                    <a:pt x="69" y="56944"/>
                  </a:lnTo>
                  <a:lnTo>
                    <a:pt x="276" y="53888"/>
                  </a:lnTo>
                  <a:lnTo>
                    <a:pt x="690" y="50902"/>
                  </a:lnTo>
                  <a:lnTo>
                    <a:pt x="1242" y="47916"/>
                  </a:lnTo>
                  <a:lnTo>
                    <a:pt x="1863" y="45000"/>
                  </a:lnTo>
                  <a:lnTo>
                    <a:pt x="2691" y="42152"/>
                  </a:lnTo>
                  <a:lnTo>
                    <a:pt x="3588" y="39375"/>
                  </a:lnTo>
                  <a:lnTo>
                    <a:pt x="4761" y="36666"/>
                  </a:lnTo>
                  <a:lnTo>
                    <a:pt x="5865" y="33958"/>
                  </a:lnTo>
                  <a:lnTo>
                    <a:pt x="7245" y="31458"/>
                  </a:lnTo>
                  <a:lnTo>
                    <a:pt x="8625" y="28888"/>
                  </a:lnTo>
                  <a:lnTo>
                    <a:pt x="10212" y="26458"/>
                  </a:lnTo>
                  <a:lnTo>
                    <a:pt x="11868" y="24097"/>
                  </a:lnTo>
                  <a:lnTo>
                    <a:pt x="13663" y="21805"/>
                  </a:lnTo>
                  <a:lnTo>
                    <a:pt x="15526" y="19652"/>
                  </a:lnTo>
                  <a:lnTo>
                    <a:pt x="17596" y="17569"/>
                  </a:lnTo>
                  <a:lnTo>
                    <a:pt x="19597" y="15625"/>
                  </a:lnTo>
                  <a:lnTo>
                    <a:pt x="21805" y="13750"/>
                  </a:lnTo>
                  <a:lnTo>
                    <a:pt x="24082" y="11944"/>
                  </a:lnTo>
                  <a:lnTo>
                    <a:pt x="26428" y="10277"/>
                  </a:lnTo>
                  <a:lnTo>
                    <a:pt x="28844" y="8680"/>
                  </a:lnTo>
                  <a:lnTo>
                    <a:pt x="31397" y="7291"/>
                  </a:lnTo>
                  <a:lnTo>
                    <a:pt x="33950" y="5902"/>
                  </a:lnTo>
                  <a:lnTo>
                    <a:pt x="36641" y="4722"/>
                  </a:lnTo>
                  <a:lnTo>
                    <a:pt x="39332" y="3680"/>
                  </a:lnTo>
                  <a:lnTo>
                    <a:pt x="42162" y="2708"/>
                  </a:lnTo>
                  <a:lnTo>
                    <a:pt x="44991" y="1875"/>
                  </a:lnTo>
                  <a:lnTo>
                    <a:pt x="47889" y="1180"/>
                  </a:lnTo>
                  <a:lnTo>
                    <a:pt x="50856" y="625"/>
                  </a:lnTo>
                  <a:lnTo>
                    <a:pt x="53824" y="277"/>
                  </a:lnTo>
                  <a:lnTo>
                    <a:pt x="56929" y="69"/>
                  </a:lnTo>
                  <a:lnTo>
                    <a:pt x="60034" y="0"/>
                  </a:lnTo>
                  <a:lnTo>
                    <a:pt x="63070" y="69"/>
                  </a:lnTo>
                  <a:lnTo>
                    <a:pt x="66175" y="277"/>
                  </a:lnTo>
                  <a:lnTo>
                    <a:pt x="69143" y="625"/>
                  </a:lnTo>
                  <a:lnTo>
                    <a:pt x="72110" y="1180"/>
                  </a:lnTo>
                  <a:lnTo>
                    <a:pt x="75008" y="1875"/>
                  </a:lnTo>
                  <a:lnTo>
                    <a:pt x="77906" y="2708"/>
                  </a:lnTo>
                  <a:lnTo>
                    <a:pt x="80667" y="3680"/>
                  </a:lnTo>
                  <a:lnTo>
                    <a:pt x="83358" y="4722"/>
                  </a:lnTo>
                  <a:lnTo>
                    <a:pt x="85980" y="5902"/>
                  </a:lnTo>
                  <a:lnTo>
                    <a:pt x="88602" y="7291"/>
                  </a:lnTo>
                  <a:lnTo>
                    <a:pt x="91086" y="8680"/>
                  </a:lnTo>
                  <a:lnTo>
                    <a:pt x="93571" y="10277"/>
                  </a:lnTo>
                  <a:lnTo>
                    <a:pt x="95917" y="11944"/>
                  </a:lnTo>
                  <a:lnTo>
                    <a:pt x="98125" y="13750"/>
                  </a:lnTo>
                  <a:lnTo>
                    <a:pt x="100333" y="15625"/>
                  </a:lnTo>
                  <a:lnTo>
                    <a:pt x="102403" y="17569"/>
                  </a:lnTo>
                  <a:lnTo>
                    <a:pt x="104404" y="19652"/>
                  </a:lnTo>
                  <a:lnTo>
                    <a:pt x="106336" y="21805"/>
                  </a:lnTo>
                  <a:lnTo>
                    <a:pt x="108062" y="24097"/>
                  </a:lnTo>
                  <a:lnTo>
                    <a:pt x="109787" y="26458"/>
                  </a:lnTo>
                  <a:lnTo>
                    <a:pt x="111305" y="28888"/>
                  </a:lnTo>
                  <a:lnTo>
                    <a:pt x="112823" y="31458"/>
                  </a:lnTo>
                  <a:lnTo>
                    <a:pt x="114065" y="33958"/>
                  </a:lnTo>
                  <a:lnTo>
                    <a:pt x="115238" y="36666"/>
                  </a:lnTo>
                  <a:lnTo>
                    <a:pt x="116342" y="39375"/>
                  </a:lnTo>
                  <a:lnTo>
                    <a:pt x="117308" y="42152"/>
                  </a:lnTo>
                  <a:lnTo>
                    <a:pt x="118136" y="45000"/>
                  </a:lnTo>
                  <a:lnTo>
                    <a:pt x="118826" y="47916"/>
                  </a:lnTo>
                  <a:lnTo>
                    <a:pt x="119309" y="50902"/>
                  </a:lnTo>
                  <a:lnTo>
                    <a:pt x="119723" y="53888"/>
                  </a:lnTo>
                  <a:lnTo>
                    <a:pt x="119930" y="56944"/>
                  </a:lnTo>
                  <a:lnTo>
                    <a:pt x="120000" y="60000"/>
                  </a:lnTo>
                  <a:close/>
                </a:path>
              </a:pathLst>
            </a:custGeom>
            <a:solidFill>
              <a:srgbClr val="00A09D"/>
            </a:solidFill>
            <a:ln w="9525">
              <a:noFill/>
            </a:ln>
          </p:spPr>
          <p:txBody>
            <a:bodyPr/>
            <a:p>
              <a:endParaRPr lang="zh-CN" altLang="en-US"/>
            </a:p>
          </p:txBody>
        </p:sp>
        <p:sp>
          <p:nvSpPr>
            <p:cNvPr id="102431" name="任意多边形 270"/>
            <p:cNvSpPr/>
            <p:nvPr>
              <p:custDataLst>
                <p:tags r:id="rId20"/>
              </p:custDataLst>
            </p:nvPr>
          </p:nvSpPr>
          <p:spPr>
            <a:xfrm>
              <a:off x="10683" y="5125"/>
              <a:ext cx="508" cy="489"/>
            </a:xfrm>
            <a:custGeom>
              <a:avLst/>
              <a:gdLst/>
              <a:ahLst/>
              <a:cxnLst>
                <a:cxn ang="0">
                  <a:pos x="252" y="79"/>
                </a:cxn>
                <a:cxn ang="0">
                  <a:pos x="274" y="100"/>
                </a:cxn>
                <a:cxn ang="0">
                  <a:pos x="274" y="236"/>
                </a:cxn>
                <a:cxn ang="0">
                  <a:pos x="393" y="236"/>
                </a:cxn>
                <a:cxn ang="0">
                  <a:pos x="414" y="257"/>
                </a:cxn>
                <a:cxn ang="0">
                  <a:pos x="393" y="278"/>
                </a:cxn>
                <a:cxn ang="0">
                  <a:pos x="252" y="278"/>
                </a:cxn>
                <a:cxn ang="0">
                  <a:pos x="231" y="257"/>
                </a:cxn>
                <a:cxn ang="0">
                  <a:pos x="231" y="100"/>
                </a:cxn>
                <a:cxn ang="0">
                  <a:pos x="252" y="79"/>
                </a:cxn>
                <a:cxn ang="0">
                  <a:pos x="253" y="0"/>
                </a:cxn>
                <a:cxn ang="0">
                  <a:pos x="508" y="244"/>
                </a:cxn>
                <a:cxn ang="0">
                  <a:pos x="253" y="489"/>
                </a:cxn>
                <a:cxn ang="0">
                  <a:pos x="29" y="361"/>
                </a:cxn>
                <a:cxn ang="0">
                  <a:pos x="29" y="353"/>
                </a:cxn>
                <a:cxn ang="0">
                  <a:pos x="34" y="346"/>
                </a:cxn>
                <a:cxn ang="0">
                  <a:pos x="63" y="333"/>
                </a:cxn>
                <a:cxn ang="0">
                  <a:pos x="77" y="337"/>
                </a:cxn>
                <a:cxn ang="0">
                  <a:pos x="253" y="437"/>
                </a:cxn>
                <a:cxn ang="0">
                  <a:pos x="453" y="244"/>
                </a:cxn>
                <a:cxn ang="0">
                  <a:pos x="253" y="51"/>
                </a:cxn>
                <a:cxn ang="0">
                  <a:pos x="123" y="98"/>
                </a:cxn>
                <a:cxn ang="0">
                  <a:pos x="170" y="116"/>
                </a:cxn>
                <a:cxn ang="0">
                  <a:pos x="176" y="124"/>
                </a:cxn>
                <a:cxn ang="0">
                  <a:pos x="172" y="134"/>
                </a:cxn>
                <a:cxn ang="0">
                  <a:pos x="40" y="233"/>
                </a:cxn>
                <a:cxn ang="0">
                  <a:pos x="29" y="234"/>
                </a:cxn>
                <a:cxn ang="0">
                  <a:pos x="23" y="226"/>
                </a:cxn>
                <a:cxn ang="0">
                  <a:pos x="0" y="67"/>
                </a:cxn>
                <a:cxn ang="0">
                  <a:pos x="3" y="57"/>
                </a:cxn>
                <a:cxn ang="0">
                  <a:pos x="14" y="56"/>
                </a:cxn>
                <a:cxn ang="0">
                  <a:pos x="68" y="76"/>
                </a:cxn>
                <a:cxn ang="0">
                  <a:pos x="253" y="0"/>
                </a:cxn>
              </a:cxnLst>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rgbClr val="FFFFFF"/>
            </a:solidFill>
            <a:ln w="9525">
              <a:noFill/>
            </a:ln>
          </p:spPr>
          <p:txBody>
            <a:bodyPr/>
            <a:p>
              <a:endParaRPr lang="zh-CN" altLang="en-US"/>
            </a:p>
          </p:txBody>
        </p:sp>
        <p:sp>
          <p:nvSpPr>
            <p:cNvPr id="102432" name="任意多边形 271"/>
            <p:cNvSpPr/>
            <p:nvPr>
              <p:custDataLst>
                <p:tags r:id="rId21"/>
              </p:custDataLst>
            </p:nvPr>
          </p:nvSpPr>
          <p:spPr>
            <a:xfrm>
              <a:off x="9107" y="4482"/>
              <a:ext cx="741" cy="714"/>
            </a:xfrm>
            <a:custGeom>
              <a:avLst/>
              <a:gdLst/>
              <a:ahLst/>
              <a:cxnLst>
                <a:cxn ang="0">
                  <a:pos x="370" y="0"/>
                </a:cxn>
                <a:cxn ang="0">
                  <a:pos x="0" y="714"/>
                </a:cxn>
                <a:cxn ang="0">
                  <a:pos x="741" y="714"/>
                </a:cxn>
                <a:cxn ang="0">
                  <a:pos x="370" y="0"/>
                </a:cxn>
                <a:cxn ang="0">
                  <a:pos x="370" y="117"/>
                </a:cxn>
                <a:cxn ang="0">
                  <a:pos x="487" y="342"/>
                </a:cxn>
                <a:cxn ang="0">
                  <a:pos x="253" y="342"/>
                </a:cxn>
                <a:cxn ang="0">
                  <a:pos x="370" y="117"/>
                </a:cxn>
                <a:cxn ang="0">
                  <a:pos x="91" y="655"/>
                </a:cxn>
                <a:cxn ang="0">
                  <a:pos x="208" y="430"/>
                </a:cxn>
                <a:cxn ang="0">
                  <a:pos x="324" y="655"/>
                </a:cxn>
                <a:cxn ang="0">
                  <a:pos x="91" y="655"/>
                </a:cxn>
                <a:cxn ang="0">
                  <a:pos x="253" y="401"/>
                </a:cxn>
                <a:cxn ang="0">
                  <a:pos x="487" y="401"/>
                </a:cxn>
                <a:cxn ang="0">
                  <a:pos x="370" y="625"/>
                </a:cxn>
                <a:cxn ang="0">
                  <a:pos x="253" y="401"/>
                </a:cxn>
                <a:cxn ang="0">
                  <a:pos x="532" y="430"/>
                </a:cxn>
                <a:cxn ang="0">
                  <a:pos x="649" y="655"/>
                </a:cxn>
                <a:cxn ang="0">
                  <a:pos x="416" y="655"/>
                </a:cxn>
                <a:cxn ang="0">
                  <a:pos x="532" y="430"/>
                </a:cxn>
              </a:cxnLst>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rgbClr val="FFFFFF"/>
            </a:solidFill>
            <a:ln w="9525">
              <a:noFill/>
            </a:ln>
          </p:spPr>
          <p:txBody>
            <a:bodyPr/>
            <a:p>
              <a:endParaRPr lang="zh-CN" altLang="en-US"/>
            </a:p>
          </p:txBody>
        </p:sp>
        <p:sp>
          <p:nvSpPr>
            <p:cNvPr id="102433" name="任意多边形 272"/>
            <p:cNvSpPr/>
            <p:nvPr>
              <p:custDataLst>
                <p:tags r:id="rId22"/>
              </p:custDataLst>
            </p:nvPr>
          </p:nvSpPr>
          <p:spPr>
            <a:xfrm>
              <a:off x="7973" y="6342"/>
              <a:ext cx="434" cy="418"/>
            </a:xfrm>
            <a:custGeom>
              <a:avLst/>
              <a:gdLst/>
              <a:ahLst/>
              <a:cxnLst>
                <a:cxn ang="0">
                  <a:pos x="0" y="278"/>
                </a:cxn>
                <a:cxn ang="0">
                  <a:pos x="75" y="278"/>
                </a:cxn>
                <a:cxn ang="0">
                  <a:pos x="75" y="418"/>
                </a:cxn>
                <a:cxn ang="0">
                  <a:pos x="0" y="418"/>
                </a:cxn>
                <a:cxn ang="0">
                  <a:pos x="113" y="226"/>
                </a:cxn>
                <a:cxn ang="0">
                  <a:pos x="188" y="226"/>
                </a:cxn>
                <a:cxn ang="0">
                  <a:pos x="188" y="418"/>
                </a:cxn>
                <a:cxn ang="0">
                  <a:pos x="113" y="418"/>
                </a:cxn>
                <a:cxn ang="0">
                  <a:pos x="226" y="174"/>
                </a:cxn>
                <a:cxn ang="0">
                  <a:pos x="301" y="174"/>
                </a:cxn>
                <a:cxn ang="0">
                  <a:pos x="301" y="418"/>
                </a:cxn>
                <a:cxn ang="0">
                  <a:pos x="226" y="418"/>
                </a:cxn>
                <a:cxn ang="0">
                  <a:pos x="339" y="139"/>
                </a:cxn>
                <a:cxn ang="0">
                  <a:pos x="415" y="139"/>
                </a:cxn>
                <a:cxn ang="0">
                  <a:pos x="415" y="418"/>
                </a:cxn>
                <a:cxn ang="0">
                  <a:pos x="339" y="418"/>
                </a:cxn>
                <a:cxn ang="0">
                  <a:pos x="339" y="0"/>
                </a:cxn>
                <a:cxn ang="0">
                  <a:pos x="415" y="0"/>
                </a:cxn>
                <a:cxn ang="0">
                  <a:pos x="415" y="0"/>
                </a:cxn>
                <a:cxn ang="0">
                  <a:pos x="415" y="0"/>
                </a:cxn>
                <a:cxn ang="0">
                  <a:pos x="415" y="0"/>
                </a:cxn>
                <a:cxn ang="0">
                  <a:pos x="416" y="0"/>
                </a:cxn>
                <a:cxn ang="0">
                  <a:pos x="417" y="0"/>
                </a:cxn>
                <a:cxn ang="0">
                  <a:pos x="418" y="0"/>
                </a:cxn>
                <a:cxn ang="0">
                  <a:pos x="419" y="0"/>
                </a:cxn>
                <a:cxn ang="0">
                  <a:pos x="420" y="0"/>
                </a:cxn>
                <a:cxn ang="0">
                  <a:pos x="421" y="1"/>
                </a:cxn>
                <a:cxn ang="0">
                  <a:pos x="422" y="1"/>
                </a:cxn>
                <a:cxn ang="0">
                  <a:pos x="423" y="1"/>
                </a:cxn>
                <a:cxn ang="0">
                  <a:pos x="423" y="2"/>
                </a:cxn>
                <a:cxn ang="0">
                  <a:pos x="424" y="2"/>
                </a:cxn>
                <a:cxn ang="0">
                  <a:pos x="425" y="2"/>
                </a:cxn>
                <a:cxn ang="0">
                  <a:pos x="426" y="3"/>
                </a:cxn>
                <a:cxn ang="0">
                  <a:pos x="427" y="3"/>
                </a:cxn>
                <a:cxn ang="0">
                  <a:pos x="427" y="4"/>
                </a:cxn>
                <a:cxn ang="0">
                  <a:pos x="428" y="5"/>
                </a:cxn>
                <a:cxn ang="0">
                  <a:pos x="429" y="5"/>
                </a:cxn>
                <a:cxn ang="0">
                  <a:pos x="429" y="6"/>
                </a:cxn>
                <a:cxn ang="0">
                  <a:pos x="429" y="6"/>
                </a:cxn>
                <a:cxn ang="0">
                  <a:pos x="430" y="7"/>
                </a:cxn>
                <a:cxn ang="0">
                  <a:pos x="430" y="7"/>
                </a:cxn>
                <a:cxn ang="0">
                  <a:pos x="431" y="9"/>
                </a:cxn>
                <a:cxn ang="0">
                  <a:pos x="432" y="9"/>
                </a:cxn>
                <a:cxn ang="0">
                  <a:pos x="432" y="10"/>
                </a:cxn>
                <a:cxn ang="0">
                  <a:pos x="432" y="11"/>
                </a:cxn>
                <a:cxn ang="0">
                  <a:pos x="433" y="12"/>
                </a:cxn>
                <a:cxn ang="0">
                  <a:pos x="433" y="13"/>
                </a:cxn>
                <a:cxn ang="0">
                  <a:pos x="433" y="13"/>
                </a:cxn>
                <a:cxn ang="0">
                  <a:pos x="433" y="15"/>
                </a:cxn>
                <a:cxn ang="0">
                  <a:pos x="433" y="15"/>
                </a:cxn>
                <a:cxn ang="0">
                  <a:pos x="434" y="17"/>
                </a:cxn>
                <a:cxn ang="0">
                  <a:pos x="434" y="87"/>
                </a:cxn>
                <a:cxn ang="0">
                  <a:pos x="415" y="104"/>
                </a:cxn>
                <a:cxn ang="0">
                  <a:pos x="396" y="87"/>
                </a:cxn>
                <a:cxn ang="0">
                  <a:pos x="396" y="54"/>
                </a:cxn>
                <a:cxn ang="0">
                  <a:pos x="314" y="117"/>
                </a:cxn>
                <a:cxn ang="0">
                  <a:pos x="287" y="115"/>
                </a:cxn>
                <a:cxn ang="0">
                  <a:pos x="289" y="91"/>
                </a:cxn>
                <a:cxn ang="0">
                  <a:pos x="363" y="34"/>
                </a:cxn>
                <a:cxn ang="0">
                  <a:pos x="339" y="34"/>
                </a:cxn>
                <a:cxn ang="0">
                  <a:pos x="320" y="17"/>
                </a:cxn>
                <a:cxn ang="0">
                  <a:pos x="339" y="0"/>
                </a:cxn>
              </a:cxnLst>
              <a:pathLst>
                <a:path w="582235" h="606722">
                  <a:moveTo>
                    <a:pt x="0" y="404481"/>
                  </a:moveTo>
                  <a:lnTo>
                    <a:pt x="101261" y="404481"/>
                  </a:lnTo>
                  <a:lnTo>
                    <a:pt x="101261" y="606722"/>
                  </a:lnTo>
                  <a:lnTo>
                    <a:pt x="0" y="606722"/>
                  </a:lnTo>
                  <a:close/>
                  <a:moveTo>
                    <a:pt x="151927" y="328623"/>
                  </a:moveTo>
                  <a:lnTo>
                    <a:pt x="253188" y="328623"/>
                  </a:lnTo>
                  <a:lnTo>
                    <a:pt x="253188" y="606722"/>
                  </a:lnTo>
                  <a:lnTo>
                    <a:pt x="151927" y="606722"/>
                  </a:lnTo>
                  <a:close/>
                  <a:moveTo>
                    <a:pt x="303855" y="252766"/>
                  </a:moveTo>
                  <a:lnTo>
                    <a:pt x="405046" y="252766"/>
                  </a:lnTo>
                  <a:lnTo>
                    <a:pt x="405046" y="606722"/>
                  </a:lnTo>
                  <a:lnTo>
                    <a:pt x="303855" y="606722"/>
                  </a:lnTo>
                  <a:close/>
                  <a:moveTo>
                    <a:pt x="455711" y="202241"/>
                  </a:moveTo>
                  <a:lnTo>
                    <a:pt x="556972" y="202241"/>
                  </a:lnTo>
                  <a:lnTo>
                    <a:pt x="556972" y="606722"/>
                  </a:lnTo>
                  <a:lnTo>
                    <a:pt x="455711" y="606722"/>
                  </a:lnTo>
                  <a:close/>
                  <a:moveTo>
                    <a:pt x="455697" y="0"/>
                  </a:moveTo>
                  <a:lnTo>
                    <a:pt x="556785" y="0"/>
                  </a:lnTo>
                  <a:lnTo>
                    <a:pt x="556874" y="0"/>
                  </a:lnTo>
                  <a:lnTo>
                    <a:pt x="556963" y="0"/>
                  </a:lnTo>
                  <a:cubicBezTo>
                    <a:pt x="557230" y="0"/>
                    <a:pt x="557408" y="0"/>
                    <a:pt x="557675" y="0"/>
                  </a:cubicBezTo>
                  <a:cubicBezTo>
                    <a:pt x="558298" y="89"/>
                    <a:pt x="558832" y="89"/>
                    <a:pt x="559366" y="89"/>
                  </a:cubicBezTo>
                  <a:cubicBezTo>
                    <a:pt x="559811" y="178"/>
                    <a:pt x="560256" y="267"/>
                    <a:pt x="560611" y="267"/>
                  </a:cubicBezTo>
                  <a:cubicBezTo>
                    <a:pt x="561056" y="356"/>
                    <a:pt x="561412" y="444"/>
                    <a:pt x="561857" y="444"/>
                  </a:cubicBezTo>
                  <a:cubicBezTo>
                    <a:pt x="562302" y="533"/>
                    <a:pt x="562747" y="711"/>
                    <a:pt x="563192" y="800"/>
                  </a:cubicBezTo>
                  <a:cubicBezTo>
                    <a:pt x="563548" y="889"/>
                    <a:pt x="563904" y="978"/>
                    <a:pt x="564171" y="1067"/>
                  </a:cubicBezTo>
                  <a:cubicBezTo>
                    <a:pt x="564616" y="1156"/>
                    <a:pt x="565061" y="1333"/>
                    <a:pt x="565506" y="1511"/>
                  </a:cubicBezTo>
                  <a:cubicBezTo>
                    <a:pt x="565862" y="1600"/>
                    <a:pt x="566218" y="1778"/>
                    <a:pt x="566574" y="1867"/>
                  </a:cubicBezTo>
                  <a:cubicBezTo>
                    <a:pt x="566929" y="2044"/>
                    <a:pt x="567285" y="2222"/>
                    <a:pt x="567730" y="2400"/>
                  </a:cubicBezTo>
                  <a:cubicBezTo>
                    <a:pt x="568086" y="2578"/>
                    <a:pt x="568442" y="2755"/>
                    <a:pt x="568798" y="2933"/>
                  </a:cubicBezTo>
                  <a:cubicBezTo>
                    <a:pt x="569154" y="3111"/>
                    <a:pt x="569421" y="3289"/>
                    <a:pt x="569777" y="3467"/>
                  </a:cubicBezTo>
                  <a:cubicBezTo>
                    <a:pt x="570133" y="3733"/>
                    <a:pt x="570578" y="4000"/>
                    <a:pt x="570934" y="4178"/>
                  </a:cubicBezTo>
                  <a:cubicBezTo>
                    <a:pt x="571201" y="4444"/>
                    <a:pt x="571557" y="4622"/>
                    <a:pt x="571824" y="4800"/>
                  </a:cubicBezTo>
                  <a:cubicBezTo>
                    <a:pt x="572180" y="5155"/>
                    <a:pt x="572536" y="5422"/>
                    <a:pt x="572891" y="5689"/>
                  </a:cubicBezTo>
                  <a:cubicBezTo>
                    <a:pt x="573247" y="5955"/>
                    <a:pt x="573514" y="6222"/>
                    <a:pt x="573781" y="6489"/>
                  </a:cubicBezTo>
                  <a:cubicBezTo>
                    <a:pt x="574137" y="6755"/>
                    <a:pt x="574493" y="7022"/>
                    <a:pt x="574760" y="7289"/>
                  </a:cubicBezTo>
                  <a:cubicBezTo>
                    <a:pt x="575205" y="7733"/>
                    <a:pt x="575561" y="8178"/>
                    <a:pt x="575917" y="8533"/>
                  </a:cubicBezTo>
                  <a:cubicBezTo>
                    <a:pt x="576095" y="8711"/>
                    <a:pt x="576273" y="8889"/>
                    <a:pt x="576451" y="9066"/>
                  </a:cubicBezTo>
                  <a:cubicBezTo>
                    <a:pt x="576451" y="9155"/>
                    <a:pt x="576451" y="9155"/>
                    <a:pt x="576451" y="9155"/>
                  </a:cubicBezTo>
                  <a:cubicBezTo>
                    <a:pt x="576985" y="9777"/>
                    <a:pt x="577519" y="10489"/>
                    <a:pt x="577964" y="11200"/>
                  </a:cubicBezTo>
                  <a:cubicBezTo>
                    <a:pt x="577964" y="11200"/>
                    <a:pt x="578053" y="11289"/>
                    <a:pt x="578053" y="11289"/>
                  </a:cubicBezTo>
                  <a:cubicBezTo>
                    <a:pt x="578498" y="12000"/>
                    <a:pt x="578854" y="12622"/>
                    <a:pt x="579209" y="13244"/>
                  </a:cubicBezTo>
                  <a:cubicBezTo>
                    <a:pt x="579387" y="13600"/>
                    <a:pt x="579565" y="13955"/>
                    <a:pt x="579743" y="14222"/>
                  </a:cubicBezTo>
                  <a:cubicBezTo>
                    <a:pt x="579921" y="14666"/>
                    <a:pt x="580099" y="15111"/>
                    <a:pt x="580277" y="15555"/>
                  </a:cubicBezTo>
                  <a:cubicBezTo>
                    <a:pt x="580455" y="15911"/>
                    <a:pt x="580633" y="16266"/>
                    <a:pt x="580722" y="16711"/>
                  </a:cubicBezTo>
                  <a:cubicBezTo>
                    <a:pt x="580900" y="17066"/>
                    <a:pt x="581078" y="17422"/>
                    <a:pt x="581167" y="17866"/>
                  </a:cubicBezTo>
                  <a:cubicBezTo>
                    <a:pt x="581256" y="18311"/>
                    <a:pt x="581434" y="18755"/>
                    <a:pt x="581523" y="19199"/>
                  </a:cubicBezTo>
                  <a:cubicBezTo>
                    <a:pt x="581612" y="19555"/>
                    <a:pt x="581701" y="19910"/>
                    <a:pt x="581790" y="20266"/>
                  </a:cubicBezTo>
                  <a:cubicBezTo>
                    <a:pt x="581879" y="20977"/>
                    <a:pt x="582057" y="21777"/>
                    <a:pt x="582146" y="22488"/>
                  </a:cubicBezTo>
                  <a:cubicBezTo>
                    <a:pt x="582146" y="22577"/>
                    <a:pt x="582146" y="22666"/>
                    <a:pt x="582146" y="22666"/>
                  </a:cubicBezTo>
                  <a:cubicBezTo>
                    <a:pt x="582235" y="23555"/>
                    <a:pt x="582235" y="24355"/>
                    <a:pt x="582235" y="25244"/>
                  </a:cubicBezTo>
                  <a:lnTo>
                    <a:pt x="582235" y="126396"/>
                  </a:lnTo>
                  <a:cubicBezTo>
                    <a:pt x="582235" y="140351"/>
                    <a:pt x="570934" y="151728"/>
                    <a:pt x="556963" y="151728"/>
                  </a:cubicBezTo>
                  <a:cubicBezTo>
                    <a:pt x="542992" y="151728"/>
                    <a:pt x="531691" y="140351"/>
                    <a:pt x="531691" y="126396"/>
                  </a:cubicBezTo>
                  <a:lnTo>
                    <a:pt x="531691" y="79286"/>
                  </a:lnTo>
                  <a:lnTo>
                    <a:pt x="421260" y="171106"/>
                  </a:lnTo>
                  <a:cubicBezTo>
                    <a:pt x="410582" y="180083"/>
                    <a:pt x="394564" y="178572"/>
                    <a:pt x="385666" y="167906"/>
                  </a:cubicBezTo>
                  <a:cubicBezTo>
                    <a:pt x="376678" y="157150"/>
                    <a:pt x="378191" y="141240"/>
                    <a:pt x="388869" y="132262"/>
                  </a:cubicBezTo>
                  <a:lnTo>
                    <a:pt x="487020" y="50576"/>
                  </a:lnTo>
                  <a:lnTo>
                    <a:pt x="455697" y="50576"/>
                  </a:lnTo>
                  <a:cubicBezTo>
                    <a:pt x="441727" y="50576"/>
                    <a:pt x="430425" y="39288"/>
                    <a:pt x="430425" y="25244"/>
                  </a:cubicBezTo>
                  <a:cubicBezTo>
                    <a:pt x="430425" y="11289"/>
                    <a:pt x="441727" y="0"/>
                    <a:pt x="455697" y="0"/>
                  </a:cubicBezTo>
                  <a:close/>
                </a:path>
              </a:pathLst>
            </a:custGeom>
            <a:solidFill>
              <a:srgbClr val="FFFFFF"/>
            </a:solidFill>
            <a:ln w="9525">
              <a:noFill/>
            </a:ln>
          </p:spPr>
          <p:txBody>
            <a:bodyPr/>
            <a:p>
              <a:endParaRPr lang="zh-CN" altLang="en-US"/>
            </a:p>
          </p:txBody>
        </p:sp>
        <p:sp>
          <p:nvSpPr>
            <p:cNvPr id="102434" name="任意多边形 277"/>
            <p:cNvSpPr/>
            <p:nvPr>
              <p:custDataLst>
                <p:tags r:id="rId23"/>
              </p:custDataLst>
            </p:nvPr>
          </p:nvSpPr>
          <p:spPr>
            <a:xfrm flipH="1">
              <a:off x="9691" y="5755"/>
              <a:ext cx="586" cy="600"/>
            </a:xfrm>
            <a:custGeom>
              <a:avLst/>
              <a:gdLst/>
              <a:ahLst/>
              <a:cxnLst/>
              <a:pathLst>
                <a:path w="120000" h="120000">
                  <a:moveTo>
                    <a:pt x="120000" y="60000"/>
                  </a:moveTo>
                  <a:lnTo>
                    <a:pt x="119945" y="63114"/>
                  </a:lnTo>
                  <a:lnTo>
                    <a:pt x="119728" y="66120"/>
                  </a:lnTo>
                  <a:lnTo>
                    <a:pt x="119294" y="69125"/>
                  </a:lnTo>
                  <a:lnTo>
                    <a:pt x="118751" y="72076"/>
                  </a:lnTo>
                  <a:lnTo>
                    <a:pt x="118154" y="74972"/>
                  </a:lnTo>
                  <a:lnTo>
                    <a:pt x="117286" y="77868"/>
                  </a:lnTo>
                  <a:lnTo>
                    <a:pt x="116363" y="80655"/>
                  </a:lnTo>
                  <a:lnTo>
                    <a:pt x="115278" y="83387"/>
                  </a:lnTo>
                  <a:lnTo>
                    <a:pt x="114138" y="86010"/>
                  </a:lnTo>
                  <a:lnTo>
                    <a:pt x="112781" y="88633"/>
                  </a:lnTo>
                  <a:lnTo>
                    <a:pt x="111316" y="91092"/>
                  </a:lnTo>
                  <a:lnTo>
                    <a:pt x="109742" y="93551"/>
                  </a:lnTo>
                  <a:lnTo>
                    <a:pt x="108113" y="95901"/>
                  </a:lnTo>
                  <a:lnTo>
                    <a:pt x="106322" y="98196"/>
                  </a:lnTo>
                  <a:lnTo>
                    <a:pt x="104423" y="100382"/>
                  </a:lnTo>
                  <a:lnTo>
                    <a:pt x="102415" y="102459"/>
                  </a:lnTo>
                  <a:lnTo>
                    <a:pt x="100352" y="104371"/>
                  </a:lnTo>
                  <a:lnTo>
                    <a:pt x="98181" y="106284"/>
                  </a:lnTo>
                  <a:lnTo>
                    <a:pt x="95902" y="108142"/>
                  </a:lnTo>
                  <a:lnTo>
                    <a:pt x="93568" y="109781"/>
                  </a:lnTo>
                  <a:lnTo>
                    <a:pt x="91126" y="111311"/>
                  </a:lnTo>
                  <a:lnTo>
                    <a:pt x="88575" y="112786"/>
                  </a:lnTo>
                  <a:lnTo>
                    <a:pt x="86024" y="114098"/>
                  </a:lnTo>
                  <a:lnTo>
                    <a:pt x="83364" y="115245"/>
                  </a:lnTo>
                  <a:lnTo>
                    <a:pt x="80651" y="116393"/>
                  </a:lnTo>
                  <a:lnTo>
                    <a:pt x="77829" y="117322"/>
                  </a:lnTo>
                  <a:lnTo>
                    <a:pt x="75006" y="118087"/>
                  </a:lnTo>
                  <a:lnTo>
                    <a:pt x="72130" y="118797"/>
                  </a:lnTo>
                  <a:lnTo>
                    <a:pt x="69145" y="119344"/>
                  </a:lnTo>
                  <a:lnTo>
                    <a:pt x="66160" y="119672"/>
                  </a:lnTo>
                  <a:lnTo>
                    <a:pt x="63066" y="119945"/>
                  </a:lnTo>
                  <a:lnTo>
                    <a:pt x="60027" y="120000"/>
                  </a:lnTo>
                  <a:lnTo>
                    <a:pt x="56933" y="119945"/>
                  </a:lnTo>
                  <a:lnTo>
                    <a:pt x="53894" y="119672"/>
                  </a:lnTo>
                  <a:lnTo>
                    <a:pt x="50854" y="119344"/>
                  </a:lnTo>
                  <a:lnTo>
                    <a:pt x="47924" y="118797"/>
                  </a:lnTo>
                  <a:lnTo>
                    <a:pt x="44993" y="118087"/>
                  </a:lnTo>
                  <a:lnTo>
                    <a:pt x="42170" y="117322"/>
                  </a:lnTo>
                  <a:lnTo>
                    <a:pt x="39402" y="116393"/>
                  </a:lnTo>
                  <a:lnTo>
                    <a:pt x="36689" y="115245"/>
                  </a:lnTo>
                  <a:lnTo>
                    <a:pt x="34029" y="114098"/>
                  </a:lnTo>
                  <a:lnTo>
                    <a:pt x="31424" y="112786"/>
                  </a:lnTo>
                  <a:lnTo>
                    <a:pt x="28873" y="111311"/>
                  </a:lnTo>
                  <a:lnTo>
                    <a:pt x="26485" y="109781"/>
                  </a:lnTo>
                  <a:lnTo>
                    <a:pt x="24097" y="108142"/>
                  </a:lnTo>
                  <a:lnTo>
                    <a:pt x="21872" y="106284"/>
                  </a:lnTo>
                  <a:lnTo>
                    <a:pt x="19701" y="104371"/>
                  </a:lnTo>
                  <a:lnTo>
                    <a:pt x="17584" y="102459"/>
                  </a:lnTo>
                  <a:lnTo>
                    <a:pt x="15576" y="100382"/>
                  </a:lnTo>
                  <a:lnTo>
                    <a:pt x="13731" y="98196"/>
                  </a:lnTo>
                  <a:lnTo>
                    <a:pt x="11940" y="95901"/>
                  </a:lnTo>
                  <a:lnTo>
                    <a:pt x="10312" y="93606"/>
                  </a:lnTo>
                  <a:lnTo>
                    <a:pt x="8683" y="91092"/>
                  </a:lnTo>
                  <a:lnTo>
                    <a:pt x="7272" y="88633"/>
                  </a:lnTo>
                  <a:lnTo>
                    <a:pt x="5915" y="86010"/>
                  </a:lnTo>
                  <a:lnTo>
                    <a:pt x="4721" y="83387"/>
                  </a:lnTo>
                  <a:lnTo>
                    <a:pt x="3690" y="80655"/>
                  </a:lnTo>
                  <a:lnTo>
                    <a:pt x="2713" y="77868"/>
                  </a:lnTo>
                  <a:lnTo>
                    <a:pt x="1899" y="74972"/>
                  </a:lnTo>
                  <a:lnTo>
                    <a:pt x="1248" y="72076"/>
                  </a:lnTo>
                  <a:lnTo>
                    <a:pt x="705" y="69125"/>
                  </a:lnTo>
                  <a:lnTo>
                    <a:pt x="325" y="66120"/>
                  </a:lnTo>
                  <a:lnTo>
                    <a:pt x="108" y="63114"/>
                  </a:lnTo>
                  <a:lnTo>
                    <a:pt x="0" y="60054"/>
                  </a:lnTo>
                  <a:lnTo>
                    <a:pt x="108" y="56885"/>
                  </a:lnTo>
                  <a:lnTo>
                    <a:pt x="325" y="53879"/>
                  </a:lnTo>
                  <a:lnTo>
                    <a:pt x="705" y="50874"/>
                  </a:lnTo>
                  <a:lnTo>
                    <a:pt x="1248" y="47923"/>
                  </a:lnTo>
                  <a:lnTo>
                    <a:pt x="1899" y="45027"/>
                  </a:lnTo>
                  <a:lnTo>
                    <a:pt x="2713" y="42131"/>
                  </a:lnTo>
                  <a:lnTo>
                    <a:pt x="3690" y="39344"/>
                  </a:lnTo>
                  <a:lnTo>
                    <a:pt x="4721" y="36666"/>
                  </a:lnTo>
                  <a:lnTo>
                    <a:pt x="5915" y="33989"/>
                  </a:lnTo>
                  <a:lnTo>
                    <a:pt x="7272" y="31366"/>
                  </a:lnTo>
                  <a:lnTo>
                    <a:pt x="8683" y="28907"/>
                  </a:lnTo>
                  <a:lnTo>
                    <a:pt x="10312" y="26502"/>
                  </a:lnTo>
                  <a:lnTo>
                    <a:pt x="11940" y="24098"/>
                  </a:lnTo>
                  <a:lnTo>
                    <a:pt x="13731" y="21857"/>
                  </a:lnTo>
                  <a:lnTo>
                    <a:pt x="15576" y="19672"/>
                  </a:lnTo>
                  <a:lnTo>
                    <a:pt x="17584" y="17595"/>
                  </a:lnTo>
                  <a:lnTo>
                    <a:pt x="19701" y="15628"/>
                  </a:lnTo>
                  <a:lnTo>
                    <a:pt x="21872" y="13715"/>
                  </a:lnTo>
                  <a:lnTo>
                    <a:pt x="24097" y="11967"/>
                  </a:lnTo>
                  <a:lnTo>
                    <a:pt x="26485" y="10218"/>
                  </a:lnTo>
                  <a:lnTo>
                    <a:pt x="28873" y="8688"/>
                  </a:lnTo>
                  <a:lnTo>
                    <a:pt x="31424" y="7267"/>
                  </a:lnTo>
                  <a:lnTo>
                    <a:pt x="34029" y="5956"/>
                  </a:lnTo>
                  <a:lnTo>
                    <a:pt x="36689" y="4754"/>
                  </a:lnTo>
                  <a:lnTo>
                    <a:pt x="39402" y="3661"/>
                  </a:lnTo>
                  <a:lnTo>
                    <a:pt x="42170" y="2732"/>
                  </a:lnTo>
                  <a:lnTo>
                    <a:pt x="44993" y="1912"/>
                  </a:lnTo>
                  <a:lnTo>
                    <a:pt x="47924" y="1256"/>
                  </a:lnTo>
                  <a:lnTo>
                    <a:pt x="50854" y="710"/>
                  </a:lnTo>
                  <a:lnTo>
                    <a:pt x="53894" y="327"/>
                  </a:lnTo>
                  <a:lnTo>
                    <a:pt x="56933" y="109"/>
                  </a:lnTo>
                  <a:lnTo>
                    <a:pt x="60027" y="0"/>
                  </a:lnTo>
                  <a:lnTo>
                    <a:pt x="63066" y="109"/>
                  </a:lnTo>
                  <a:lnTo>
                    <a:pt x="66160" y="327"/>
                  </a:lnTo>
                  <a:lnTo>
                    <a:pt x="69145" y="710"/>
                  </a:lnTo>
                  <a:lnTo>
                    <a:pt x="72130" y="1256"/>
                  </a:lnTo>
                  <a:lnTo>
                    <a:pt x="75006" y="1912"/>
                  </a:lnTo>
                  <a:lnTo>
                    <a:pt x="77829" y="2732"/>
                  </a:lnTo>
                  <a:lnTo>
                    <a:pt x="80651" y="3661"/>
                  </a:lnTo>
                  <a:lnTo>
                    <a:pt x="83364" y="4754"/>
                  </a:lnTo>
                  <a:lnTo>
                    <a:pt x="86024" y="5956"/>
                  </a:lnTo>
                  <a:lnTo>
                    <a:pt x="88575" y="7267"/>
                  </a:lnTo>
                  <a:lnTo>
                    <a:pt x="91126" y="8688"/>
                  </a:lnTo>
                  <a:lnTo>
                    <a:pt x="93568" y="10218"/>
                  </a:lnTo>
                  <a:lnTo>
                    <a:pt x="95902" y="11967"/>
                  </a:lnTo>
                  <a:lnTo>
                    <a:pt x="98181" y="13715"/>
                  </a:lnTo>
                  <a:lnTo>
                    <a:pt x="100352" y="15628"/>
                  </a:lnTo>
                  <a:lnTo>
                    <a:pt x="102415" y="17595"/>
                  </a:lnTo>
                  <a:lnTo>
                    <a:pt x="104423" y="19672"/>
                  </a:lnTo>
                  <a:lnTo>
                    <a:pt x="106322" y="21857"/>
                  </a:lnTo>
                  <a:lnTo>
                    <a:pt x="108113" y="24098"/>
                  </a:lnTo>
                  <a:lnTo>
                    <a:pt x="109742" y="26502"/>
                  </a:lnTo>
                  <a:lnTo>
                    <a:pt x="111316" y="28907"/>
                  </a:lnTo>
                  <a:lnTo>
                    <a:pt x="112781" y="31366"/>
                  </a:lnTo>
                  <a:lnTo>
                    <a:pt x="114138" y="33989"/>
                  </a:lnTo>
                  <a:lnTo>
                    <a:pt x="115278" y="36666"/>
                  </a:lnTo>
                  <a:lnTo>
                    <a:pt x="116363" y="39344"/>
                  </a:lnTo>
                  <a:lnTo>
                    <a:pt x="117286" y="42131"/>
                  </a:lnTo>
                  <a:lnTo>
                    <a:pt x="118154" y="45027"/>
                  </a:lnTo>
                  <a:lnTo>
                    <a:pt x="118751" y="47923"/>
                  </a:lnTo>
                  <a:lnTo>
                    <a:pt x="119294" y="50874"/>
                  </a:lnTo>
                  <a:lnTo>
                    <a:pt x="119728" y="53879"/>
                  </a:lnTo>
                  <a:lnTo>
                    <a:pt x="119945" y="56885"/>
                  </a:lnTo>
                  <a:lnTo>
                    <a:pt x="120000" y="60000"/>
                  </a:lnTo>
                  <a:close/>
                </a:path>
              </a:pathLst>
            </a:custGeom>
            <a:solidFill>
              <a:srgbClr val="9DC3E5"/>
            </a:solidFill>
            <a:ln w="9525">
              <a:noFill/>
            </a:ln>
          </p:spPr>
          <p:txBody>
            <a:bodyPr/>
            <a:p>
              <a:endParaRPr lang="zh-CN" altLang="en-US"/>
            </a:p>
          </p:txBody>
        </p:sp>
        <p:sp>
          <p:nvSpPr>
            <p:cNvPr id="102435" name="任意多边形 278"/>
            <p:cNvSpPr/>
            <p:nvPr>
              <p:custDataLst>
                <p:tags r:id="rId24"/>
              </p:custDataLst>
            </p:nvPr>
          </p:nvSpPr>
          <p:spPr>
            <a:xfrm flipH="1">
              <a:off x="8408" y="5823"/>
              <a:ext cx="2383" cy="3213"/>
            </a:xfrm>
            <a:custGeom>
              <a:avLst/>
              <a:gdLst/>
              <a:ahLst/>
              <a:cxnLst/>
              <a:pathLst>
                <a:path w="120000" h="120000">
                  <a:moveTo>
                    <a:pt x="30807" y="117092"/>
                  </a:moveTo>
                  <a:lnTo>
                    <a:pt x="30353" y="115898"/>
                  </a:lnTo>
                  <a:lnTo>
                    <a:pt x="29926" y="114714"/>
                  </a:lnTo>
                  <a:lnTo>
                    <a:pt x="29552" y="113571"/>
                  </a:lnTo>
                  <a:lnTo>
                    <a:pt x="29205" y="112419"/>
                  </a:lnTo>
                  <a:lnTo>
                    <a:pt x="28898" y="111306"/>
                  </a:lnTo>
                  <a:lnTo>
                    <a:pt x="28604" y="110204"/>
                  </a:lnTo>
                  <a:lnTo>
                    <a:pt x="28364" y="109113"/>
                  </a:lnTo>
                  <a:lnTo>
                    <a:pt x="28150" y="108041"/>
                  </a:lnTo>
                  <a:lnTo>
                    <a:pt x="27936" y="106980"/>
                  </a:lnTo>
                  <a:lnTo>
                    <a:pt x="27776" y="105939"/>
                  </a:lnTo>
                  <a:lnTo>
                    <a:pt x="27643" y="104909"/>
                  </a:lnTo>
                  <a:lnTo>
                    <a:pt x="27522" y="103889"/>
                  </a:lnTo>
                  <a:lnTo>
                    <a:pt x="27415" y="102868"/>
                  </a:lnTo>
                  <a:lnTo>
                    <a:pt x="27362" y="101879"/>
                  </a:lnTo>
                  <a:lnTo>
                    <a:pt x="27295" y="100889"/>
                  </a:lnTo>
                  <a:lnTo>
                    <a:pt x="27269" y="99909"/>
                  </a:lnTo>
                  <a:lnTo>
                    <a:pt x="27255" y="98930"/>
                  </a:lnTo>
                  <a:lnTo>
                    <a:pt x="27269" y="97971"/>
                  </a:lnTo>
                  <a:lnTo>
                    <a:pt x="27282" y="97012"/>
                  </a:lnTo>
                  <a:lnTo>
                    <a:pt x="27335" y="96063"/>
                  </a:lnTo>
                  <a:lnTo>
                    <a:pt x="27375" y="95124"/>
                  </a:lnTo>
                  <a:lnTo>
                    <a:pt x="27442" y="94185"/>
                  </a:lnTo>
                  <a:lnTo>
                    <a:pt x="27522" y="93247"/>
                  </a:lnTo>
                  <a:lnTo>
                    <a:pt x="27602" y="92318"/>
                  </a:lnTo>
                  <a:lnTo>
                    <a:pt x="27709" y="91390"/>
                  </a:lnTo>
                  <a:lnTo>
                    <a:pt x="27816" y="90451"/>
                  </a:lnTo>
                  <a:lnTo>
                    <a:pt x="27923" y="89522"/>
                  </a:lnTo>
                  <a:lnTo>
                    <a:pt x="28043" y="88604"/>
                  </a:lnTo>
                  <a:lnTo>
                    <a:pt x="28283" y="86747"/>
                  </a:lnTo>
                  <a:lnTo>
                    <a:pt x="28564" y="84880"/>
                  </a:lnTo>
                  <a:lnTo>
                    <a:pt x="28764" y="83401"/>
                  </a:lnTo>
                  <a:lnTo>
                    <a:pt x="28978" y="81901"/>
                  </a:lnTo>
                  <a:lnTo>
                    <a:pt x="29178" y="80391"/>
                  </a:lnTo>
                  <a:lnTo>
                    <a:pt x="29365" y="78870"/>
                  </a:lnTo>
                  <a:lnTo>
                    <a:pt x="29525" y="77340"/>
                  </a:lnTo>
                  <a:lnTo>
                    <a:pt x="29672" y="75769"/>
                  </a:lnTo>
                  <a:lnTo>
                    <a:pt x="29726" y="74993"/>
                  </a:lnTo>
                  <a:lnTo>
                    <a:pt x="29793" y="74197"/>
                  </a:lnTo>
                  <a:lnTo>
                    <a:pt x="29833" y="73391"/>
                  </a:lnTo>
                  <a:lnTo>
                    <a:pt x="29873" y="72585"/>
                  </a:lnTo>
                  <a:lnTo>
                    <a:pt x="29899" y="71779"/>
                  </a:lnTo>
                  <a:lnTo>
                    <a:pt x="29913" y="70953"/>
                  </a:lnTo>
                  <a:lnTo>
                    <a:pt x="29926" y="70126"/>
                  </a:lnTo>
                  <a:lnTo>
                    <a:pt x="29926" y="69290"/>
                  </a:lnTo>
                  <a:lnTo>
                    <a:pt x="29913" y="68453"/>
                  </a:lnTo>
                  <a:lnTo>
                    <a:pt x="29886" y="67586"/>
                  </a:lnTo>
                  <a:lnTo>
                    <a:pt x="29846" y="66729"/>
                  </a:lnTo>
                  <a:lnTo>
                    <a:pt x="29793" y="65861"/>
                  </a:lnTo>
                  <a:lnTo>
                    <a:pt x="29726" y="64974"/>
                  </a:lnTo>
                  <a:lnTo>
                    <a:pt x="29646" y="64086"/>
                  </a:lnTo>
                  <a:lnTo>
                    <a:pt x="29552" y="63178"/>
                  </a:lnTo>
                  <a:lnTo>
                    <a:pt x="29432" y="62260"/>
                  </a:lnTo>
                  <a:lnTo>
                    <a:pt x="29312" y="61351"/>
                  </a:lnTo>
                  <a:lnTo>
                    <a:pt x="29165" y="60413"/>
                  </a:lnTo>
                  <a:lnTo>
                    <a:pt x="29005" y="59464"/>
                  </a:lnTo>
                  <a:lnTo>
                    <a:pt x="28818" y="58505"/>
                  </a:lnTo>
                  <a:lnTo>
                    <a:pt x="28631" y="57597"/>
                  </a:lnTo>
                  <a:lnTo>
                    <a:pt x="28390" y="56689"/>
                  </a:lnTo>
                  <a:lnTo>
                    <a:pt x="28150" y="55801"/>
                  </a:lnTo>
                  <a:lnTo>
                    <a:pt x="27870" y="54903"/>
                  </a:lnTo>
                  <a:lnTo>
                    <a:pt x="27549" y="54026"/>
                  </a:lnTo>
                  <a:lnTo>
                    <a:pt x="27229" y="53138"/>
                  </a:lnTo>
                  <a:lnTo>
                    <a:pt x="26868" y="52260"/>
                  </a:lnTo>
                  <a:lnTo>
                    <a:pt x="26494" y="51383"/>
                  </a:lnTo>
                  <a:lnTo>
                    <a:pt x="26080" y="50516"/>
                  </a:lnTo>
                  <a:lnTo>
                    <a:pt x="25639" y="49648"/>
                  </a:lnTo>
                  <a:lnTo>
                    <a:pt x="25199" y="48781"/>
                  </a:lnTo>
                  <a:lnTo>
                    <a:pt x="24731" y="47914"/>
                  </a:lnTo>
                  <a:lnTo>
                    <a:pt x="24251" y="47067"/>
                  </a:lnTo>
                  <a:lnTo>
                    <a:pt x="23743" y="46200"/>
                  </a:lnTo>
                  <a:lnTo>
                    <a:pt x="23222" y="45353"/>
                  </a:lnTo>
                  <a:lnTo>
                    <a:pt x="22675" y="44506"/>
                  </a:lnTo>
                  <a:lnTo>
                    <a:pt x="22127" y="43659"/>
                  </a:lnTo>
                  <a:lnTo>
                    <a:pt x="21566" y="42822"/>
                  </a:lnTo>
                  <a:lnTo>
                    <a:pt x="20979" y="41976"/>
                  </a:lnTo>
                  <a:lnTo>
                    <a:pt x="20405" y="41139"/>
                  </a:lnTo>
                  <a:lnTo>
                    <a:pt x="19790" y="40312"/>
                  </a:lnTo>
                  <a:lnTo>
                    <a:pt x="19189" y="39476"/>
                  </a:lnTo>
                  <a:lnTo>
                    <a:pt x="18562" y="38649"/>
                  </a:lnTo>
                  <a:lnTo>
                    <a:pt x="17947" y="37823"/>
                  </a:lnTo>
                  <a:lnTo>
                    <a:pt x="16665" y="36180"/>
                  </a:lnTo>
                  <a:lnTo>
                    <a:pt x="15370" y="34548"/>
                  </a:lnTo>
                  <a:lnTo>
                    <a:pt x="14075" y="32915"/>
                  </a:lnTo>
                  <a:lnTo>
                    <a:pt x="12766" y="31293"/>
                  </a:lnTo>
                  <a:lnTo>
                    <a:pt x="11671" y="29926"/>
                  </a:lnTo>
                  <a:lnTo>
                    <a:pt x="10576" y="28568"/>
                  </a:lnTo>
                  <a:lnTo>
                    <a:pt x="9521" y="27222"/>
                  </a:lnTo>
                  <a:lnTo>
                    <a:pt x="8466" y="25875"/>
                  </a:lnTo>
                  <a:lnTo>
                    <a:pt x="7451" y="24559"/>
                  </a:lnTo>
                  <a:lnTo>
                    <a:pt x="6476" y="23232"/>
                  </a:lnTo>
                  <a:lnTo>
                    <a:pt x="6009" y="22579"/>
                  </a:lnTo>
                  <a:lnTo>
                    <a:pt x="5541" y="21926"/>
                  </a:lnTo>
                  <a:lnTo>
                    <a:pt x="5101" y="21283"/>
                  </a:lnTo>
                  <a:lnTo>
                    <a:pt x="4660" y="20641"/>
                  </a:lnTo>
                  <a:lnTo>
                    <a:pt x="4246" y="19998"/>
                  </a:lnTo>
                  <a:lnTo>
                    <a:pt x="3832" y="19355"/>
                  </a:lnTo>
                  <a:lnTo>
                    <a:pt x="3445" y="18722"/>
                  </a:lnTo>
                  <a:lnTo>
                    <a:pt x="3058" y="18080"/>
                  </a:lnTo>
                  <a:lnTo>
                    <a:pt x="2697" y="17447"/>
                  </a:lnTo>
                  <a:lnTo>
                    <a:pt x="2363" y="16825"/>
                  </a:lnTo>
                  <a:lnTo>
                    <a:pt x="2029" y="16202"/>
                  </a:lnTo>
                  <a:lnTo>
                    <a:pt x="1722" y="15580"/>
                  </a:lnTo>
                  <a:lnTo>
                    <a:pt x="1455" y="14968"/>
                  </a:lnTo>
                  <a:lnTo>
                    <a:pt x="1175" y="14355"/>
                  </a:lnTo>
                  <a:lnTo>
                    <a:pt x="948" y="13733"/>
                  </a:lnTo>
                  <a:lnTo>
                    <a:pt x="707" y="13131"/>
                  </a:lnTo>
                  <a:lnTo>
                    <a:pt x="520" y="12519"/>
                  </a:lnTo>
                  <a:lnTo>
                    <a:pt x="333" y="11927"/>
                  </a:lnTo>
                  <a:lnTo>
                    <a:pt x="186" y="11315"/>
                  </a:lnTo>
                  <a:lnTo>
                    <a:pt x="53" y="10723"/>
                  </a:lnTo>
                  <a:lnTo>
                    <a:pt x="13" y="10468"/>
                  </a:lnTo>
                  <a:lnTo>
                    <a:pt x="0" y="10223"/>
                  </a:lnTo>
                  <a:lnTo>
                    <a:pt x="13" y="9988"/>
                  </a:lnTo>
                  <a:lnTo>
                    <a:pt x="40" y="9754"/>
                  </a:lnTo>
                  <a:lnTo>
                    <a:pt x="80" y="9529"/>
                  </a:lnTo>
                  <a:lnTo>
                    <a:pt x="146" y="9315"/>
                  </a:lnTo>
                  <a:lnTo>
                    <a:pt x="213" y="9111"/>
                  </a:lnTo>
                  <a:lnTo>
                    <a:pt x="320" y="8917"/>
                  </a:lnTo>
                  <a:lnTo>
                    <a:pt x="413" y="8713"/>
                  </a:lnTo>
                  <a:lnTo>
                    <a:pt x="520" y="8540"/>
                  </a:lnTo>
                  <a:lnTo>
                    <a:pt x="654" y="8376"/>
                  </a:lnTo>
                  <a:lnTo>
                    <a:pt x="787" y="8213"/>
                  </a:lnTo>
                  <a:lnTo>
                    <a:pt x="908" y="8050"/>
                  </a:lnTo>
                  <a:lnTo>
                    <a:pt x="1041" y="7907"/>
                  </a:lnTo>
                  <a:lnTo>
                    <a:pt x="1188" y="7774"/>
                  </a:lnTo>
                  <a:lnTo>
                    <a:pt x="1322" y="7662"/>
                  </a:lnTo>
                  <a:lnTo>
                    <a:pt x="1575" y="7448"/>
                  </a:lnTo>
                  <a:lnTo>
                    <a:pt x="1842" y="7254"/>
                  </a:lnTo>
                  <a:lnTo>
                    <a:pt x="2136" y="7050"/>
                  </a:lnTo>
                  <a:lnTo>
                    <a:pt x="2443" y="6876"/>
                  </a:lnTo>
                  <a:lnTo>
                    <a:pt x="2737" y="6713"/>
                  </a:lnTo>
                  <a:lnTo>
                    <a:pt x="3084" y="6550"/>
                  </a:lnTo>
                  <a:lnTo>
                    <a:pt x="3418" y="6407"/>
                  </a:lnTo>
                  <a:lnTo>
                    <a:pt x="3752" y="6274"/>
                  </a:lnTo>
                  <a:lnTo>
                    <a:pt x="4113" y="6162"/>
                  </a:lnTo>
                  <a:lnTo>
                    <a:pt x="4460" y="6060"/>
                  </a:lnTo>
                  <a:lnTo>
                    <a:pt x="4820" y="5968"/>
                  </a:lnTo>
                  <a:lnTo>
                    <a:pt x="5194" y="5897"/>
                  </a:lnTo>
                  <a:lnTo>
                    <a:pt x="5568" y="5836"/>
                  </a:lnTo>
                  <a:lnTo>
                    <a:pt x="5929" y="5795"/>
                  </a:lnTo>
                  <a:lnTo>
                    <a:pt x="6303" y="5775"/>
                  </a:lnTo>
                  <a:lnTo>
                    <a:pt x="6663" y="5764"/>
                  </a:lnTo>
                  <a:lnTo>
                    <a:pt x="6850" y="5764"/>
                  </a:lnTo>
                  <a:lnTo>
                    <a:pt x="7064" y="5775"/>
                  </a:lnTo>
                  <a:lnTo>
                    <a:pt x="7264" y="5785"/>
                  </a:lnTo>
                  <a:lnTo>
                    <a:pt x="7478" y="5805"/>
                  </a:lnTo>
                  <a:lnTo>
                    <a:pt x="7678" y="5836"/>
                  </a:lnTo>
                  <a:lnTo>
                    <a:pt x="7905" y="5866"/>
                  </a:lnTo>
                  <a:lnTo>
                    <a:pt x="8132" y="5928"/>
                  </a:lnTo>
                  <a:lnTo>
                    <a:pt x="8359" y="5979"/>
                  </a:lnTo>
                  <a:lnTo>
                    <a:pt x="8573" y="6050"/>
                  </a:lnTo>
                  <a:lnTo>
                    <a:pt x="8787" y="6132"/>
                  </a:lnTo>
                  <a:lnTo>
                    <a:pt x="9000" y="6223"/>
                  </a:lnTo>
                  <a:lnTo>
                    <a:pt x="9214" y="6336"/>
                  </a:lnTo>
                  <a:lnTo>
                    <a:pt x="9414" y="6458"/>
                  </a:lnTo>
                  <a:lnTo>
                    <a:pt x="9614" y="6591"/>
                  </a:lnTo>
                  <a:lnTo>
                    <a:pt x="9801" y="6744"/>
                  </a:lnTo>
                  <a:lnTo>
                    <a:pt x="9975" y="6917"/>
                  </a:lnTo>
                  <a:lnTo>
                    <a:pt x="10576" y="7550"/>
                  </a:lnTo>
                  <a:lnTo>
                    <a:pt x="11204" y="8223"/>
                  </a:lnTo>
                  <a:lnTo>
                    <a:pt x="11858" y="8938"/>
                  </a:lnTo>
                  <a:lnTo>
                    <a:pt x="12512" y="9703"/>
                  </a:lnTo>
                  <a:lnTo>
                    <a:pt x="13193" y="10478"/>
                  </a:lnTo>
                  <a:lnTo>
                    <a:pt x="13888" y="11294"/>
                  </a:lnTo>
                  <a:lnTo>
                    <a:pt x="14596" y="12131"/>
                  </a:lnTo>
                  <a:lnTo>
                    <a:pt x="15330" y="12988"/>
                  </a:lnTo>
                  <a:lnTo>
                    <a:pt x="16652" y="14559"/>
                  </a:lnTo>
                  <a:lnTo>
                    <a:pt x="18028" y="16161"/>
                  </a:lnTo>
                  <a:lnTo>
                    <a:pt x="18722" y="16978"/>
                  </a:lnTo>
                  <a:lnTo>
                    <a:pt x="19443" y="17784"/>
                  </a:lnTo>
                  <a:lnTo>
                    <a:pt x="20151" y="18590"/>
                  </a:lnTo>
                  <a:lnTo>
                    <a:pt x="20885" y="19396"/>
                  </a:lnTo>
                  <a:lnTo>
                    <a:pt x="21606" y="20192"/>
                  </a:lnTo>
                  <a:lnTo>
                    <a:pt x="22341" y="20967"/>
                  </a:lnTo>
                  <a:lnTo>
                    <a:pt x="23089" y="21753"/>
                  </a:lnTo>
                  <a:lnTo>
                    <a:pt x="23837" y="22518"/>
                  </a:lnTo>
                  <a:lnTo>
                    <a:pt x="24611" y="23263"/>
                  </a:lnTo>
                  <a:lnTo>
                    <a:pt x="25372" y="23987"/>
                  </a:lnTo>
                  <a:lnTo>
                    <a:pt x="26133" y="24712"/>
                  </a:lnTo>
                  <a:lnTo>
                    <a:pt x="26921" y="25395"/>
                  </a:lnTo>
                  <a:lnTo>
                    <a:pt x="27709" y="26069"/>
                  </a:lnTo>
                  <a:lnTo>
                    <a:pt x="28497" y="26701"/>
                  </a:lnTo>
                  <a:lnTo>
                    <a:pt x="29272" y="27314"/>
                  </a:lnTo>
                  <a:lnTo>
                    <a:pt x="30073" y="27885"/>
                  </a:lnTo>
                  <a:lnTo>
                    <a:pt x="30874" y="28436"/>
                  </a:lnTo>
                  <a:lnTo>
                    <a:pt x="31675" y="28946"/>
                  </a:lnTo>
                  <a:lnTo>
                    <a:pt x="32477" y="29415"/>
                  </a:lnTo>
                  <a:lnTo>
                    <a:pt x="33291" y="29844"/>
                  </a:lnTo>
                  <a:lnTo>
                    <a:pt x="34106" y="30232"/>
                  </a:lnTo>
                  <a:lnTo>
                    <a:pt x="34920" y="30589"/>
                  </a:lnTo>
                  <a:lnTo>
                    <a:pt x="35735" y="30885"/>
                  </a:lnTo>
                  <a:lnTo>
                    <a:pt x="36550" y="31130"/>
                  </a:lnTo>
                  <a:lnTo>
                    <a:pt x="37378" y="31323"/>
                  </a:lnTo>
                  <a:lnTo>
                    <a:pt x="38192" y="31466"/>
                  </a:lnTo>
                  <a:lnTo>
                    <a:pt x="39020" y="31558"/>
                  </a:lnTo>
                  <a:lnTo>
                    <a:pt x="39821" y="31589"/>
                  </a:lnTo>
                  <a:lnTo>
                    <a:pt x="40222" y="31578"/>
                  </a:lnTo>
                  <a:lnTo>
                    <a:pt x="40609" y="31558"/>
                  </a:lnTo>
                  <a:lnTo>
                    <a:pt x="41010" y="31527"/>
                  </a:lnTo>
                  <a:lnTo>
                    <a:pt x="41384" y="31476"/>
                  </a:lnTo>
                  <a:lnTo>
                    <a:pt x="41571" y="31446"/>
                  </a:lnTo>
                  <a:lnTo>
                    <a:pt x="41771" y="31405"/>
                  </a:lnTo>
                  <a:lnTo>
                    <a:pt x="41958" y="31364"/>
                  </a:lnTo>
                  <a:lnTo>
                    <a:pt x="42172" y="31303"/>
                  </a:lnTo>
                  <a:lnTo>
                    <a:pt x="42586" y="31181"/>
                  </a:lnTo>
                  <a:lnTo>
                    <a:pt x="43013" y="31038"/>
                  </a:lnTo>
                  <a:lnTo>
                    <a:pt x="43427" y="30874"/>
                  </a:lnTo>
                  <a:lnTo>
                    <a:pt x="43868" y="30691"/>
                  </a:lnTo>
                  <a:lnTo>
                    <a:pt x="44295" y="30487"/>
                  </a:lnTo>
                  <a:lnTo>
                    <a:pt x="44722" y="30293"/>
                  </a:lnTo>
                  <a:lnTo>
                    <a:pt x="45136" y="30068"/>
                  </a:lnTo>
                  <a:lnTo>
                    <a:pt x="45550" y="29844"/>
                  </a:lnTo>
                  <a:lnTo>
                    <a:pt x="45951" y="29630"/>
                  </a:lnTo>
                  <a:lnTo>
                    <a:pt x="46338" y="29405"/>
                  </a:lnTo>
                  <a:lnTo>
                    <a:pt x="47033" y="28987"/>
                  </a:lnTo>
                  <a:lnTo>
                    <a:pt x="47660" y="28599"/>
                  </a:lnTo>
                  <a:lnTo>
                    <a:pt x="47727" y="28568"/>
                  </a:lnTo>
                  <a:lnTo>
                    <a:pt x="48275" y="28201"/>
                  </a:lnTo>
                  <a:lnTo>
                    <a:pt x="48809" y="27824"/>
                  </a:lnTo>
                  <a:lnTo>
                    <a:pt x="49356" y="27426"/>
                  </a:lnTo>
                  <a:lnTo>
                    <a:pt x="49917" y="26987"/>
                  </a:lnTo>
                  <a:lnTo>
                    <a:pt x="50465" y="26538"/>
                  </a:lnTo>
                  <a:lnTo>
                    <a:pt x="51026" y="26069"/>
                  </a:lnTo>
                  <a:lnTo>
                    <a:pt x="51600" y="25569"/>
                  </a:lnTo>
                  <a:lnTo>
                    <a:pt x="52161" y="25059"/>
                  </a:lnTo>
                  <a:lnTo>
                    <a:pt x="52735" y="24528"/>
                  </a:lnTo>
                  <a:lnTo>
                    <a:pt x="53296" y="23987"/>
                  </a:lnTo>
                  <a:lnTo>
                    <a:pt x="53870" y="23426"/>
                  </a:lnTo>
                  <a:lnTo>
                    <a:pt x="54444" y="22855"/>
                  </a:lnTo>
                  <a:lnTo>
                    <a:pt x="55018" y="22273"/>
                  </a:lnTo>
                  <a:lnTo>
                    <a:pt x="55593" y="21661"/>
                  </a:lnTo>
                  <a:lnTo>
                    <a:pt x="56167" y="21049"/>
                  </a:lnTo>
                  <a:lnTo>
                    <a:pt x="56741" y="20416"/>
                  </a:lnTo>
                  <a:lnTo>
                    <a:pt x="57890" y="19151"/>
                  </a:lnTo>
                  <a:lnTo>
                    <a:pt x="59051" y="17835"/>
                  </a:lnTo>
                  <a:lnTo>
                    <a:pt x="60200" y="16488"/>
                  </a:lnTo>
                  <a:lnTo>
                    <a:pt x="61335" y="15151"/>
                  </a:lnTo>
                  <a:lnTo>
                    <a:pt x="62470" y="13774"/>
                  </a:lnTo>
                  <a:lnTo>
                    <a:pt x="63592" y="12427"/>
                  </a:lnTo>
                  <a:lnTo>
                    <a:pt x="64687" y="11070"/>
                  </a:lnTo>
                  <a:lnTo>
                    <a:pt x="65782" y="9723"/>
                  </a:lnTo>
                  <a:lnTo>
                    <a:pt x="66276" y="9121"/>
                  </a:lnTo>
                  <a:lnTo>
                    <a:pt x="66757" y="8529"/>
                  </a:lnTo>
                  <a:lnTo>
                    <a:pt x="67237" y="7938"/>
                  </a:lnTo>
                  <a:lnTo>
                    <a:pt x="67718" y="7356"/>
                  </a:lnTo>
                  <a:lnTo>
                    <a:pt x="68172" y="6785"/>
                  </a:lnTo>
                  <a:lnTo>
                    <a:pt x="68640" y="6213"/>
                  </a:lnTo>
                  <a:lnTo>
                    <a:pt x="69107" y="5662"/>
                  </a:lnTo>
                  <a:lnTo>
                    <a:pt x="69574" y="5111"/>
                  </a:lnTo>
                  <a:lnTo>
                    <a:pt x="70028" y="4581"/>
                  </a:lnTo>
                  <a:lnTo>
                    <a:pt x="70456" y="4050"/>
                  </a:lnTo>
                  <a:lnTo>
                    <a:pt x="70896" y="3540"/>
                  </a:lnTo>
                  <a:lnTo>
                    <a:pt x="71337" y="3050"/>
                  </a:lnTo>
                  <a:lnTo>
                    <a:pt x="71751" y="2561"/>
                  </a:lnTo>
                  <a:lnTo>
                    <a:pt x="72165" y="2091"/>
                  </a:lnTo>
                  <a:lnTo>
                    <a:pt x="72566" y="1642"/>
                  </a:lnTo>
                  <a:lnTo>
                    <a:pt x="72980" y="1203"/>
                  </a:lnTo>
                  <a:lnTo>
                    <a:pt x="73100" y="1061"/>
                  </a:lnTo>
                  <a:lnTo>
                    <a:pt x="73260" y="928"/>
                  </a:lnTo>
                  <a:lnTo>
                    <a:pt x="73420" y="806"/>
                  </a:lnTo>
                  <a:lnTo>
                    <a:pt x="73594" y="683"/>
                  </a:lnTo>
                  <a:lnTo>
                    <a:pt x="73794" y="591"/>
                  </a:lnTo>
                  <a:lnTo>
                    <a:pt x="73981" y="489"/>
                  </a:lnTo>
                  <a:lnTo>
                    <a:pt x="74182" y="387"/>
                  </a:lnTo>
                  <a:lnTo>
                    <a:pt x="74395" y="316"/>
                  </a:lnTo>
                  <a:lnTo>
                    <a:pt x="74622" y="244"/>
                  </a:lnTo>
                  <a:lnTo>
                    <a:pt x="74849" y="183"/>
                  </a:lnTo>
                  <a:lnTo>
                    <a:pt x="75090" y="122"/>
                  </a:lnTo>
                  <a:lnTo>
                    <a:pt x="75343" y="81"/>
                  </a:lnTo>
                  <a:lnTo>
                    <a:pt x="75584" y="51"/>
                  </a:lnTo>
                  <a:lnTo>
                    <a:pt x="75851" y="30"/>
                  </a:lnTo>
                  <a:lnTo>
                    <a:pt x="76131" y="0"/>
                  </a:lnTo>
                  <a:lnTo>
                    <a:pt x="76398" y="0"/>
                  </a:lnTo>
                  <a:lnTo>
                    <a:pt x="76786" y="10"/>
                  </a:lnTo>
                  <a:lnTo>
                    <a:pt x="77160" y="40"/>
                  </a:lnTo>
                  <a:lnTo>
                    <a:pt x="77533" y="81"/>
                  </a:lnTo>
                  <a:lnTo>
                    <a:pt x="77921" y="132"/>
                  </a:lnTo>
                  <a:lnTo>
                    <a:pt x="78281" y="214"/>
                  </a:lnTo>
                  <a:lnTo>
                    <a:pt x="78655" y="306"/>
                  </a:lnTo>
                  <a:lnTo>
                    <a:pt x="79016" y="397"/>
                  </a:lnTo>
                  <a:lnTo>
                    <a:pt x="79376" y="510"/>
                  </a:lnTo>
                  <a:lnTo>
                    <a:pt x="79737" y="642"/>
                  </a:lnTo>
                  <a:lnTo>
                    <a:pt x="80071" y="785"/>
                  </a:lnTo>
                  <a:lnTo>
                    <a:pt x="80405" y="938"/>
                  </a:lnTo>
                  <a:lnTo>
                    <a:pt x="80725" y="1101"/>
                  </a:lnTo>
                  <a:lnTo>
                    <a:pt x="81006" y="1295"/>
                  </a:lnTo>
                  <a:lnTo>
                    <a:pt x="81299" y="1479"/>
                  </a:lnTo>
                  <a:lnTo>
                    <a:pt x="81580" y="1683"/>
                  </a:lnTo>
                  <a:lnTo>
                    <a:pt x="81820" y="1887"/>
                  </a:lnTo>
                  <a:lnTo>
                    <a:pt x="81954" y="2010"/>
                  </a:lnTo>
                  <a:lnTo>
                    <a:pt x="82087" y="2142"/>
                  </a:lnTo>
                  <a:lnTo>
                    <a:pt x="82221" y="2275"/>
                  </a:lnTo>
                  <a:lnTo>
                    <a:pt x="82341" y="2428"/>
                  </a:lnTo>
                  <a:lnTo>
                    <a:pt x="82461" y="2581"/>
                  </a:lnTo>
                  <a:lnTo>
                    <a:pt x="82581" y="2734"/>
                  </a:lnTo>
                  <a:lnTo>
                    <a:pt x="82675" y="2918"/>
                  </a:lnTo>
                  <a:lnTo>
                    <a:pt x="82782" y="3091"/>
                  </a:lnTo>
                  <a:lnTo>
                    <a:pt x="82875" y="3295"/>
                  </a:lnTo>
                  <a:lnTo>
                    <a:pt x="82942" y="3479"/>
                  </a:lnTo>
                  <a:lnTo>
                    <a:pt x="82995" y="3683"/>
                  </a:lnTo>
                  <a:lnTo>
                    <a:pt x="83049" y="3897"/>
                  </a:lnTo>
                  <a:lnTo>
                    <a:pt x="83062" y="4122"/>
                  </a:lnTo>
                  <a:lnTo>
                    <a:pt x="83062" y="4346"/>
                  </a:lnTo>
                  <a:lnTo>
                    <a:pt x="83049" y="4591"/>
                  </a:lnTo>
                  <a:lnTo>
                    <a:pt x="83009" y="4836"/>
                  </a:lnTo>
                  <a:lnTo>
                    <a:pt x="82835" y="5611"/>
                  </a:lnTo>
                  <a:lnTo>
                    <a:pt x="82635" y="6377"/>
                  </a:lnTo>
                  <a:lnTo>
                    <a:pt x="82421" y="7142"/>
                  </a:lnTo>
                  <a:lnTo>
                    <a:pt x="82181" y="7897"/>
                  </a:lnTo>
                  <a:lnTo>
                    <a:pt x="81927" y="8662"/>
                  </a:lnTo>
                  <a:lnTo>
                    <a:pt x="81633" y="9407"/>
                  </a:lnTo>
                  <a:lnTo>
                    <a:pt x="81326" y="10152"/>
                  </a:lnTo>
                  <a:lnTo>
                    <a:pt x="81006" y="10897"/>
                  </a:lnTo>
                  <a:lnTo>
                    <a:pt x="80672" y="11631"/>
                  </a:lnTo>
                  <a:lnTo>
                    <a:pt x="80311" y="12366"/>
                  </a:lnTo>
                  <a:lnTo>
                    <a:pt x="79951" y="13090"/>
                  </a:lnTo>
                  <a:lnTo>
                    <a:pt x="79563" y="13815"/>
                  </a:lnTo>
                  <a:lnTo>
                    <a:pt x="79163" y="14529"/>
                  </a:lnTo>
                  <a:lnTo>
                    <a:pt x="78749" y="15233"/>
                  </a:lnTo>
                  <a:lnTo>
                    <a:pt x="78321" y="15947"/>
                  </a:lnTo>
                  <a:lnTo>
                    <a:pt x="77881" y="16651"/>
                  </a:lnTo>
                  <a:lnTo>
                    <a:pt x="77440" y="17345"/>
                  </a:lnTo>
                  <a:lnTo>
                    <a:pt x="76986" y="18039"/>
                  </a:lnTo>
                  <a:lnTo>
                    <a:pt x="76519" y="18733"/>
                  </a:lnTo>
                  <a:lnTo>
                    <a:pt x="76038" y="19406"/>
                  </a:lnTo>
                  <a:lnTo>
                    <a:pt x="75557" y="20090"/>
                  </a:lnTo>
                  <a:lnTo>
                    <a:pt x="75063" y="20763"/>
                  </a:lnTo>
                  <a:lnTo>
                    <a:pt x="74582" y="21426"/>
                  </a:lnTo>
                  <a:lnTo>
                    <a:pt x="74088" y="22079"/>
                  </a:lnTo>
                  <a:lnTo>
                    <a:pt x="73087" y="23395"/>
                  </a:lnTo>
                  <a:lnTo>
                    <a:pt x="72085" y="24691"/>
                  </a:lnTo>
                  <a:lnTo>
                    <a:pt x="71083" y="25956"/>
                  </a:lnTo>
                  <a:lnTo>
                    <a:pt x="70082" y="27201"/>
                  </a:lnTo>
                  <a:lnTo>
                    <a:pt x="68947" y="28640"/>
                  </a:lnTo>
                  <a:lnTo>
                    <a:pt x="67825" y="30048"/>
                  </a:lnTo>
                  <a:lnTo>
                    <a:pt x="67291" y="30742"/>
                  </a:lnTo>
                  <a:lnTo>
                    <a:pt x="66770" y="31425"/>
                  </a:lnTo>
                  <a:lnTo>
                    <a:pt x="66263" y="32109"/>
                  </a:lnTo>
                  <a:lnTo>
                    <a:pt x="65768" y="32782"/>
                  </a:lnTo>
                  <a:lnTo>
                    <a:pt x="65288" y="33456"/>
                  </a:lnTo>
                  <a:lnTo>
                    <a:pt x="64834" y="34119"/>
                  </a:lnTo>
                  <a:lnTo>
                    <a:pt x="64406" y="34772"/>
                  </a:lnTo>
                  <a:lnTo>
                    <a:pt x="63979" y="35415"/>
                  </a:lnTo>
                  <a:lnTo>
                    <a:pt x="63592" y="36058"/>
                  </a:lnTo>
                  <a:lnTo>
                    <a:pt x="63218" y="36690"/>
                  </a:lnTo>
                  <a:lnTo>
                    <a:pt x="62884" y="37313"/>
                  </a:lnTo>
                  <a:lnTo>
                    <a:pt x="62563" y="37935"/>
                  </a:lnTo>
                  <a:lnTo>
                    <a:pt x="62296" y="38537"/>
                  </a:lnTo>
                  <a:lnTo>
                    <a:pt x="62043" y="39149"/>
                  </a:lnTo>
                  <a:lnTo>
                    <a:pt x="61829" y="39741"/>
                  </a:lnTo>
                  <a:lnTo>
                    <a:pt x="61655" y="40323"/>
                  </a:lnTo>
                  <a:lnTo>
                    <a:pt x="61522" y="40914"/>
                  </a:lnTo>
                  <a:lnTo>
                    <a:pt x="61402" y="41486"/>
                  </a:lnTo>
                  <a:lnTo>
                    <a:pt x="61348" y="42047"/>
                  </a:lnTo>
                  <a:lnTo>
                    <a:pt x="61335" y="42598"/>
                  </a:lnTo>
                  <a:lnTo>
                    <a:pt x="61348" y="43149"/>
                  </a:lnTo>
                  <a:lnTo>
                    <a:pt x="61402" y="43690"/>
                  </a:lnTo>
                  <a:lnTo>
                    <a:pt x="61522" y="44220"/>
                  </a:lnTo>
                  <a:lnTo>
                    <a:pt x="61682" y="44741"/>
                  </a:lnTo>
                  <a:lnTo>
                    <a:pt x="61896" y="45251"/>
                  </a:lnTo>
                  <a:lnTo>
                    <a:pt x="62150" y="45761"/>
                  </a:lnTo>
                  <a:lnTo>
                    <a:pt x="62470" y="46261"/>
                  </a:lnTo>
                  <a:lnTo>
                    <a:pt x="62831" y="46740"/>
                  </a:lnTo>
                  <a:lnTo>
                    <a:pt x="63124" y="47077"/>
                  </a:lnTo>
                  <a:lnTo>
                    <a:pt x="63432" y="47393"/>
                  </a:lnTo>
                  <a:lnTo>
                    <a:pt x="63752" y="47689"/>
                  </a:lnTo>
                  <a:lnTo>
                    <a:pt x="64086" y="47995"/>
                  </a:lnTo>
                  <a:lnTo>
                    <a:pt x="64433" y="48281"/>
                  </a:lnTo>
                  <a:lnTo>
                    <a:pt x="64780" y="48557"/>
                  </a:lnTo>
                  <a:lnTo>
                    <a:pt x="65154" y="48822"/>
                  </a:lnTo>
                  <a:lnTo>
                    <a:pt x="65555" y="49057"/>
                  </a:lnTo>
                  <a:lnTo>
                    <a:pt x="65955" y="49301"/>
                  </a:lnTo>
                  <a:lnTo>
                    <a:pt x="66383" y="49536"/>
                  </a:lnTo>
                  <a:lnTo>
                    <a:pt x="66810" y="49771"/>
                  </a:lnTo>
                  <a:lnTo>
                    <a:pt x="67251" y="49975"/>
                  </a:lnTo>
                  <a:lnTo>
                    <a:pt x="67718" y="50179"/>
                  </a:lnTo>
                  <a:lnTo>
                    <a:pt x="68199" y="50363"/>
                  </a:lnTo>
                  <a:lnTo>
                    <a:pt x="68693" y="50536"/>
                  </a:lnTo>
                  <a:lnTo>
                    <a:pt x="69200" y="50720"/>
                  </a:lnTo>
                  <a:lnTo>
                    <a:pt x="69721" y="50873"/>
                  </a:lnTo>
                  <a:lnTo>
                    <a:pt x="70255" y="51016"/>
                  </a:lnTo>
                  <a:lnTo>
                    <a:pt x="70803" y="51158"/>
                  </a:lnTo>
                  <a:lnTo>
                    <a:pt x="71377" y="51281"/>
                  </a:lnTo>
                  <a:lnTo>
                    <a:pt x="71951" y="51403"/>
                  </a:lnTo>
                  <a:lnTo>
                    <a:pt x="72552" y="51505"/>
                  </a:lnTo>
                  <a:lnTo>
                    <a:pt x="73180" y="51607"/>
                  </a:lnTo>
                  <a:lnTo>
                    <a:pt x="73808" y="51689"/>
                  </a:lnTo>
                  <a:lnTo>
                    <a:pt x="74435" y="51760"/>
                  </a:lnTo>
                  <a:lnTo>
                    <a:pt x="75116" y="51832"/>
                  </a:lnTo>
                  <a:lnTo>
                    <a:pt x="75784" y="51883"/>
                  </a:lnTo>
                  <a:lnTo>
                    <a:pt x="76478" y="51924"/>
                  </a:lnTo>
                  <a:lnTo>
                    <a:pt x="77173" y="51975"/>
                  </a:lnTo>
                  <a:lnTo>
                    <a:pt x="77894" y="51995"/>
                  </a:lnTo>
                  <a:lnTo>
                    <a:pt x="78642" y="52005"/>
                  </a:lnTo>
                  <a:lnTo>
                    <a:pt x="79403" y="52015"/>
                  </a:lnTo>
                  <a:lnTo>
                    <a:pt x="80178" y="52005"/>
                  </a:lnTo>
                  <a:lnTo>
                    <a:pt x="80979" y="51995"/>
                  </a:lnTo>
                  <a:lnTo>
                    <a:pt x="81780" y="51964"/>
                  </a:lnTo>
                  <a:lnTo>
                    <a:pt x="82595" y="51924"/>
                  </a:lnTo>
                  <a:lnTo>
                    <a:pt x="83396" y="51883"/>
                  </a:lnTo>
                  <a:lnTo>
                    <a:pt x="84224" y="51832"/>
                  </a:lnTo>
                  <a:lnTo>
                    <a:pt x="85038" y="51771"/>
                  </a:lnTo>
                  <a:lnTo>
                    <a:pt x="85866" y="51699"/>
                  </a:lnTo>
                  <a:lnTo>
                    <a:pt x="86694" y="51618"/>
                  </a:lnTo>
                  <a:lnTo>
                    <a:pt x="87522" y="51546"/>
                  </a:lnTo>
                  <a:lnTo>
                    <a:pt x="88364" y="51444"/>
                  </a:lnTo>
                  <a:lnTo>
                    <a:pt x="89192" y="51342"/>
                  </a:lnTo>
                  <a:lnTo>
                    <a:pt x="90861" y="51138"/>
                  </a:lnTo>
                  <a:lnTo>
                    <a:pt x="92530" y="50903"/>
                  </a:lnTo>
                  <a:lnTo>
                    <a:pt x="94186" y="50648"/>
                  </a:lnTo>
                  <a:lnTo>
                    <a:pt x="95829" y="50383"/>
                  </a:lnTo>
                  <a:lnTo>
                    <a:pt x="97471" y="50107"/>
                  </a:lnTo>
                  <a:lnTo>
                    <a:pt x="99087" y="49822"/>
                  </a:lnTo>
                  <a:lnTo>
                    <a:pt x="100676" y="49536"/>
                  </a:lnTo>
                  <a:lnTo>
                    <a:pt x="102225" y="49250"/>
                  </a:lnTo>
                  <a:lnTo>
                    <a:pt x="103734" y="48955"/>
                  </a:lnTo>
                  <a:lnTo>
                    <a:pt x="105217" y="48679"/>
                  </a:lnTo>
                  <a:lnTo>
                    <a:pt x="106552" y="48424"/>
                  </a:lnTo>
                  <a:lnTo>
                    <a:pt x="107847" y="48169"/>
                  </a:lnTo>
                  <a:lnTo>
                    <a:pt x="109089" y="47934"/>
                  </a:lnTo>
                  <a:lnTo>
                    <a:pt x="110278" y="47730"/>
                  </a:lnTo>
                  <a:lnTo>
                    <a:pt x="111399" y="47526"/>
                  </a:lnTo>
                  <a:lnTo>
                    <a:pt x="112468" y="47353"/>
                  </a:lnTo>
                  <a:lnTo>
                    <a:pt x="113469" y="47200"/>
                  </a:lnTo>
                  <a:lnTo>
                    <a:pt x="114431" y="47067"/>
                  </a:lnTo>
                  <a:lnTo>
                    <a:pt x="114578" y="47057"/>
                  </a:lnTo>
                  <a:lnTo>
                    <a:pt x="114738" y="47047"/>
                  </a:lnTo>
                  <a:lnTo>
                    <a:pt x="114885" y="47036"/>
                  </a:lnTo>
                  <a:lnTo>
                    <a:pt x="115032" y="47036"/>
                  </a:lnTo>
                  <a:lnTo>
                    <a:pt x="115232" y="47036"/>
                  </a:lnTo>
                  <a:lnTo>
                    <a:pt x="115432" y="47057"/>
                  </a:lnTo>
                  <a:lnTo>
                    <a:pt x="115633" y="47077"/>
                  </a:lnTo>
                  <a:lnTo>
                    <a:pt x="115833" y="47098"/>
                  </a:lnTo>
                  <a:lnTo>
                    <a:pt x="116020" y="47138"/>
                  </a:lnTo>
                  <a:lnTo>
                    <a:pt x="116207" y="47189"/>
                  </a:lnTo>
                  <a:lnTo>
                    <a:pt x="116394" y="47240"/>
                  </a:lnTo>
                  <a:lnTo>
                    <a:pt x="116581" y="47291"/>
                  </a:lnTo>
                  <a:lnTo>
                    <a:pt x="116754" y="47363"/>
                  </a:lnTo>
                  <a:lnTo>
                    <a:pt x="116928" y="47444"/>
                  </a:lnTo>
                  <a:lnTo>
                    <a:pt x="117088" y="47516"/>
                  </a:lnTo>
                  <a:lnTo>
                    <a:pt x="117262" y="47608"/>
                  </a:lnTo>
                  <a:lnTo>
                    <a:pt x="117422" y="47689"/>
                  </a:lnTo>
                  <a:lnTo>
                    <a:pt x="117582" y="47791"/>
                  </a:lnTo>
                  <a:lnTo>
                    <a:pt x="117729" y="47893"/>
                  </a:lnTo>
                  <a:lnTo>
                    <a:pt x="117876" y="47995"/>
                  </a:lnTo>
                  <a:lnTo>
                    <a:pt x="118170" y="48220"/>
                  </a:lnTo>
                  <a:lnTo>
                    <a:pt x="118424" y="48465"/>
                  </a:lnTo>
                  <a:lnTo>
                    <a:pt x="118677" y="48720"/>
                  </a:lnTo>
                  <a:lnTo>
                    <a:pt x="118904" y="48985"/>
                  </a:lnTo>
                  <a:lnTo>
                    <a:pt x="119105" y="49261"/>
                  </a:lnTo>
                  <a:lnTo>
                    <a:pt x="119305" y="49536"/>
                  </a:lnTo>
                  <a:lnTo>
                    <a:pt x="119465" y="49822"/>
                  </a:lnTo>
                  <a:lnTo>
                    <a:pt x="119586" y="50107"/>
                  </a:lnTo>
                  <a:lnTo>
                    <a:pt x="119719" y="50403"/>
                  </a:lnTo>
                  <a:lnTo>
                    <a:pt x="119826" y="50720"/>
                  </a:lnTo>
                  <a:lnTo>
                    <a:pt x="119893" y="51036"/>
                  </a:lnTo>
                  <a:lnTo>
                    <a:pt x="119959" y="51352"/>
                  </a:lnTo>
                  <a:lnTo>
                    <a:pt x="119986" y="51689"/>
                  </a:lnTo>
                  <a:lnTo>
                    <a:pt x="120000" y="52015"/>
                  </a:lnTo>
                  <a:lnTo>
                    <a:pt x="119986" y="52179"/>
                  </a:lnTo>
                  <a:lnTo>
                    <a:pt x="119973" y="52352"/>
                  </a:lnTo>
                  <a:lnTo>
                    <a:pt x="119946" y="52515"/>
                  </a:lnTo>
                  <a:lnTo>
                    <a:pt x="119906" y="52679"/>
                  </a:lnTo>
                  <a:lnTo>
                    <a:pt x="119866" y="52842"/>
                  </a:lnTo>
                  <a:lnTo>
                    <a:pt x="119826" y="53005"/>
                  </a:lnTo>
                  <a:lnTo>
                    <a:pt x="119759" y="53179"/>
                  </a:lnTo>
                  <a:lnTo>
                    <a:pt x="119692" y="53332"/>
                  </a:lnTo>
                  <a:lnTo>
                    <a:pt x="119626" y="53495"/>
                  </a:lnTo>
                  <a:lnTo>
                    <a:pt x="119532" y="53648"/>
                  </a:lnTo>
                  <a:lnTo>
                    <a:pt x="119425" y="53801"/>
                  </a:lnTo>
                  <a:lnTo>
                    <a:pt x="119332" y="53954"/>
                  </a:lnTo>
                  <a:lnTo>
                    <a:pt x="119212" y="54097"/>
                  </a:lnTo>
                  <a:lnTo>
                    <a:pt x="119078" y="54240"/>
                  </a:lnTo>
                  <a:lnTo>
                    <a:pt x="118958" y="54393"/>
                  </a:lnTo>
                  <a:lnTo>
                    <a:pt x="118798" y="54536"/>
                  </a:lnTo>
                  <a:lnTo>
                    <a:pt x="118637" y="54668"/>
                  </a:lnTo>
                  <a:lnTo>
                    <a:pt x="118464" y="54791"/>
                  </a:lnTo>
                  <a:lnTo>
                    <a:pt x="118277" y="54913"/>
                  </a:lnTo>
                  <a:lnTo>
                    <a:pt x="118077" y="55036"/>
                  </a:lnTo>
                  <a:lnTo>
                    <a:pt x="117329" y="55464"/>
                  </a:lnTo>
                  <a:lnTo>
                    <a:pt x="116567" y="55862"/>
                  </a:lnTo>
                  <a:lnTo>
                    <a:pt x="115780" y="56240"/>
                  </a:lnTo>
                  <a:lnTo>
                    <a:pt x="115005" y="56607"/>
                  </a:lnTo>
                  <a:lnTo>
                    <a:pt x="114204" y="56944"/>
                  </a:lnTo>
                  <a:lnTo>
                    <a:pt x="113403" y="57280"/>
                  </a:lnTo>
                  <a:lnTo>
                    <a:pt x="112575" y="57586"/>
                  </a:lnTo>
                  <a:lnTo>
                    <a:pt x="111747" y="57872"/>
                  </a:lnTo>
                  <a:lnTo>
                    <a:pt x="110919" y="58148"/>
                  </a:lnTo>
                  <a:lnTo>
                    <a:pt x="110064" y="58403"/>
                  </a:lnTo>
                  <a:lnTo>
                    <a:pt x="109196" y="58658"/>
                  </a:lnTo>
                  <a:lnTo>
                    <a:pt x="108328" y="58872"/>
                  </a:lnTo>
                  <a:lnTo>
                    <a:pt x="107460" y="59097"/>
                  </a:lnTo>
                  <a:lnTo>
                    <a:pt x="106565" y="59311"/>
                  </a:lnTo>
                  <a:lnTo>
                    <a:pt x="105671" y="59494"/>
                  </a:lnTo>
                  <a:lnTo>
                    <a:pt x="104762" y="59678"/>
                  </a:lnTo>
                  <a:lnTo>
                    <a:pt x="103854" y="59852"/>
                  </a:lnTo>
                  <a:lnTo>
                    <a:pt x="102933" y="60015"/>
                  </a:lnTo>
                  <a:lnTo>
                    <a:pt x="102012" y="60158"/>
                  </a:lnTo>
                  <a:lnTo>
                    <a:pt x="101077" y="60300"/>
                  </a:lnTo>
                  <a:lnTo>
                    <a:pt x="100129" y="60443"/>
                  </a:lnTo>
                  <a:lnTo>
                    <a:pt x="99194" y="60566"/>
                  </a:lnTo>
                  <a:lnTo>
                    <a:pt x="98232" y="60688"/>
                  </a:lnTo>
                  <a:lnTo>
                    <a:pt x="97271" y="60811"/>
                  </a:lnTo>
                  <a:lnTo>
                    <a:pt x="95334" y="61015"/>
                  </a:lnTo>
                  <a:lnTo>
                    <a:pt x="93371" y="61229"/>
                  </a:lnTo>
                  <a:lnTo>
                    <a:pt x="91395" y="61413"/>
                  </a:lnTo>
                  <a:lnTo>
                    <a:pt x="89405" y="61596"/>
                  </a:lnTo>
                  <a:lnTo>
                    <a:pt x="86921" y="61841"/>
                  </a:lnTo>
                  <a:lnTo>
                    <a:pt x="84451" y="62086"/>
                  </a:lnTo>
                  <a:lnTo>
                    <a:pt x="83209" y="62219"/>
                  </a:lnTo>
                  <a:lnTo>
                    <a:pt x="81967" y="62351"/>
                  </a:lnTo>
                  <a:lnTo>
                    <a:pt x="80738" y="62504"/>
                  </a:lnTo>
                  <a:lnTo>
                    <a:pt x="79496" y="62657"/>
                  </a:lnTo>
                  <a:lnTo>
                    <a:pt x="78281" y="62821"/>
                  </a:lnTo>
                  <a:lnTo>
                    <a:pt x="77053" y="63015"/>
                  </a:lnTo>
                  <a:lnTo>
                    <a:pt x="75837" y="63208"/>
                  </a:lnTo>
                  <a:lnTo>
                    <a:pt x="74636" y="63423"/>
                  </a:lnTo>
                  <a:lnTo>
                    <a:pt x="73434" y="63637"/>
                  </a:lnTo>
                  <a:lnTo>
                    <a:pt x="72245" y="63892"/>
                  </a:lnTo>
                  <a:lnTo>
                    <a:pt x="71070" y="64157"/>
                  </a:lnTo>
                  <a:lnTo>
                    <a:pt x="69908" y="64443"/>
                  </a:lnTo>
                  <a:lnTo>
                    <a:pt x="68746" y="64759"/>
                  </a:lnTo>
                  <a:lnTo>
                    <a:pt x="67611" y="65086"/>
                  </a:lnTo>
                  <a:lnTo>
                    <a:pt x="66476" y="65453"/>
                  </a:lnTo>
                  <a:lnTo>
                    <a:pt x="65368" y="65841"/>
                  </a:lnTo>
                  <a:lnTo>
                    <a:pt x="64273" y="66249"/>
                  </a:lnTo>
                  <a:lnTo>
                    <a:pt x="63191" y="66688"/>
                  </a:lnTo>
                  <a:lnTo>
                    <a:pt x="62136" y="67157"/>
                  </a:lnTo>
                  <a:lnTo>
                    <a:pt x="61081" y="67667"/>
                  </a:lnTo>
                  <a:lnTo>
                    <a:pt x="60066" y="68208"/>
                  </a:lnTo>
                  <a:lnTo>
                    <a:pt x="59065" y="68779"/>
                  </a:lnTo>
                  <a:lnTo>
                    <a:pt x="58090" y="69392"/>
                  </a:lnTo>
                  <a:lnTo>
                    <a:pt x="57128" y="70034"/>
                  </a:lnTo>
                  <a:lnTo>
                    <a:pt x="56194" y="70728"/>
                  </a:lnTo>
                  <a:lnTo>
                    <a:pt x="55286" y="71463"/>
                  </a:lnTo>
                  <a:lnTo>
                    <a:pt x="54404" y="72218"/>
                  </a:lnTo>
                  <a:lnTo>
                    <a:pt x="53549" y="73034"/>
                  </a:lnTo>
                  <a:lnTo>
                    <a:pt x="52388" y="74401"/>
                  </a:lnTo>
                  <a:lnTo>
                    <a:pt x="51293" y="75809"/>
                  </a:lnTo>
                  <a:lnTo>
                    <a:pt x="50278" y="77248"/>
                  </a:lnTo>
                  <a:lnTo>
                    <a:pt x="49330" y="78717"/>
                  </a:lnTo>
                  <a:lnTo>
                    <a:pt x="48435" y="80217"/>
                  </a:lnTo>
                  <a:lnTo>
                    <a:pt x="47620" y="81737"/>
                  </a:lnTo>
                  <a:lnTo>
                    <a:pt x="46846" y="83268"/>
                  </a:lnTo>
                  <a:lnTo>
                    <a:pt x="46151" y="84829"/>
                  </a:lnTo>
                  <a:lnTo>
                    <a:pt x="45497" y="86380"/>
                  </a:lnTo>
                  <a:lnTo>
                    <a:pt x="44896" y="87951"/>
                  </a:lnTo>
                  <a:lnTo>
                    <a:pt x="44362" y="89522"/>
                  </a:lnTo>
                  <a:lnTo>
                    <a:pt x="43868" y="91094"/>
                  </a:lnTo>
                  <a:lnTo>
                    <a:pt x="43414" y="92645"/>
                  </a:lnTo>
                  <a:lnTo>
                    <a:pt x="43026" y="94196"/>
                  </a:lnTo>
                  <a:lnTo>
                    <a:pt x="42666" y="95726"/>
                  </a:lnTo>
                  <a:lnTo>
                    <a:pt x="42345" y="97236"/>
                  </a:lnTo>
                  <a:lnTo>
                    <a:pt x="42065" y="98736"/>
                  </a:lnTo>
                  <a:lnTo>
                    <a:pt x="41825" y="100195"/>
                  </a:lnTo>
                  <a:lnTo>
                    <a:pt x="41598" y="101624"/>
                  </a:lnTo>
                  <a:lnTo>
                    <a:pt x="41424" y="103011"/>
                  </a:lnTo>
                  <a:lnTo>
                    <a:pt x="41277" y="104368"/>
                  </a:lnTo>
                  <a:lnTo>
                    <a:pt x="41144" y="105684"/>
                  </a:lnTo>
                  <a:lnTo>
                    <a:pt x="41063" y="106939"/>
                  </a:lnTo>
                  <a:lnTo>
                    <a:pt x="40970" y="108154"/>
                  </a:lnTo>
                  <a:lnTo>
                    <a:pt x="40930" y="109296"/>
                  </a:lnTo>
                  <a:lnTo>
                    <a:pt x="40890" y="110398"/>
                  </a:lnTo>
                  <a:lnTo>
                    <a:pt x="40863" y="111419"/>
                  </a:lnTo>
                  <a:lnTo>
                    <a:pt x="40863" y="112367"/>
                  </a:lnTo>
                  <a:lnTo>
                    <a:pt x="40863" y="113245"/>
                  </a:lnTo>
                  <a:lnTo>
                    <a:pt x="40876" y="114051"/>
                  </a:lnTo>
                  <a:lnTo>
                    <a:pt x="40890" y="114786"/>
                  </a:lnTo>
                  <a:lnTo>
                    <a:pt x="40916" y="115408"/>
                  </a:lnTo>
                  <a:lnTo>
                    <a:pt x="40903" y="115755"/>
                  </a:lnTo>
                  <a:lnTo>
                    <a:pt x="40863" y="116092"/>
                  </a:lnTo>
                  <a:lnTo>
                    <a:pt x="40756" y="116439"/>
                  </a:lnTo>
                  <a:lnTo>
                    <a:pt x="40623" y="116765"/>
                  </a:lnTo>
                  <a:lnTo>
                    <a:pt x="40436" y="117102"/>
                  </a:lnTo>
                  <a:lnTo>
                    <a:pt x="40235" y="117408"/>
                  </a:lnTo>
                  <a:lnTo>
                    <a:pt x="39982" y="117714"/>
                  </a:lnTo>
                  <a:lnTo>
                    <a:pt x="39715" y="118010"/>
                  </a:lnTo>
                  <a:lnTo>
                    <a:pt x="39407" y="118285"/>
                  </a:lnTo>
                  <a:lnTo>
                    <a:pt x="39087" y="118551"/>
                  </a:lnTo>
                  <a:lnTo>
                    <a:pt x="38740" y="118806"/>
                  </a:lnTo>
                  <a:lnTo>
                    <a:pt x="38366" y="119040"/>
                  </a:lnTo>
                  <a:lnTo>
                    <a:pt x="37979" y="119244"/>
                  </a:lnTo>
                  <a:lnTo>
                    <a:pt x="37578" y="119438"/>
                  </a:lnTo>
                  <a:lnTo>
                    <a:pt x="37151" y="119602"/>
                  </a:lnTo>
                  <a:lnTo>
                    <a:pt x="36737" y="119734"/>
                  </a:lnTo>
                  <a:lnTo>
                    <a:pt x="36309" y="119846"/>
                  </a:lnTo>
                  <a:lnTo>
                    <a:pt x="35869" y="119938"/>
                  </a:lnTo>
                  <a:lnTo>
                    <a:pt x="35441" y="119979"/>
                  </a:lnTo>
                  <a:lnTo>
                    <a:pt x="35001" y="120000"/>
                  </a:lnTo>
                  <a:lnTo>
                    <a:pt x="34573" y="119989"/>
                  </a:lnTo>
                  <a:lnTo>
                    <a:pt x="34146" y="119938"/>
                  </a:lnTo>
                  <a:lnTo>
                    <a:pt x="33719" y="119846"/>
                  </a:lnTo>
                  <a:lnTo>
                    <a:pt x="33318" y="119724"/>
                  </a:lnTo>
                  <a:lnTo>
                    <a:pt x="32931" y="119551"/>
                  </a:lnTo>
                  <a:lnTo>
                    <a:pt x="32557" y="119336"/>
                  </a:lnTo>
                  <a:lnTo>
                    <a:pt x="32196" y="119081"/>
                  </a:lnTo>
                  <a:lnTo>
                    <a:pt x="31862" y="118785"/>
                  </a:lnTo>
                  <a:lnTo>
                    <a:pt x="31555" y="118438"/>
                  </a:lnTo>
                  <a:lnTo>
                    <a:pt x="31275" y="118040"/>
                  </a:lnTo>
                  <a:lnTo>
                    <a:pt x="31021" y="117581"/>
                  </a:lnTo>
                  <a:lnTo>
                    <a:pt x="30807" y="117092"/>
                  </a:lnTo>
                  <a:close/>
                </a:path>
              </a:pathLst>
            </a:custGeom>
            <a:solidFill>
              <a:srgbClr val="9DC3E5"/>
            </a:solidFill>
            <a:ln w="9525">
              <a:noFill/>
            </a:ln>
          </p:spPr>
          <p:txBody>
            <a:bodyPr/>
            <a:p>
              <a:endParaRPr lang="zh-CN" altLang="en-US"/>
            </a:p>
          </p:txBody>
        </p:sp>
      </p:grpSp>
      <p:sp>
        <p:nvSpPr>
          <p:cNvPr id="2" name="Title 6"/>
          <p:cNvSpPr txBox="1"/>
          <p:nvPr>
            <p:custDataLst>
              <p:tags r:id="rId25"/>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五、护理差错、事故的防范措施</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2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p:cTn id="7" dur="500" fill="hold"/>
                                        <p:tgtEl>
                                          <p:spTgt spid="125"/>
                                        </p:tgtEl>
                                        <p:attrNameLst>
                                          <p:attrName>ppt_x</p:attrName>
                                        </p:attrNameLst>
                                      </p:cBhvr>
                                      <p:tavLst>
                                        <p:tav tm="0">
                                          <p:val>
                                            <p:strVal val="#ppt_x"/>
                                          </p:val>
                                        </p:tav>
                                        <p:tav tm="100000">
                                          <p:val>
                                            <p:strVal val="#ppt_x"/>
                                          </p:val>
                                        </p:tav>
                                      </p:tavLst>
                                    </p:anim>
                                    <p:anim calcmode="lin" valueType="num">
                                      <p:cBhvr>
                                        <p:cTn id="8" dur="500" fill="hold"/>
                                        <p:tgtEl>
                                          <p:spTgt spid="1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6"/>
                                        </p:tgtEl>
                                        <p:attrNameLst>
                                          <p:attrName>style.visibility</p:attrName>
                                        </p:attrNameLst>
                                      </p:cBhvr>
                                      <p:to>
                                        <p:strVal val="visible"/>
                                      </p:to>
                                    </p:set>
                                    <p:anim calcmode="lin" valueType="num">
                                      <p:cBhvr>
                                        <p:cTn id="12" dur="500" fill="hold"/>
                                        <p:tgtEl>
                                          <p:spTgt spid="126"/>
                                        </p:tgtEl>
                                        <p:attrNameLst>
                                          <p:attrName>ppt_x</p:attrName>
                                        </p:attrNameLst>
                                      </p:cBhvr>
                                      <p:tavLst>
                                        <p:tav tm="0">
                                          <p:val>
                                            <p:strVal val="#ppt_x"/>
                                          </p:val>
                                        </p:tav>
                                        <p:tav tm="100000">
                                          <p:val>
                                            <p:strVal val="#ppt_x"/>
                                          </p:val>
                                        </p:tav>
                                      </p:tavLst>
                                    </p:anim>
                                    <p:anim calcmode="lin" valueType="num">
                                      <p:cBhvr>
                                        <p:cTn id="13" dur="500" fill="hold"/>
                                        <p:tgtEl>
                                          <p:spTgt spid="12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28"/>
                                        </p:tgtEl>
                                        <p:attrNameLst>
                                          <p:attrName>style.visibility</p:attrName>
                                        </p:attrNameLst>
                                      </p:cBhvr>
                                      <p:to>
                                        <p:strVal val="visible"/>
                                      </p:to>
                                    </p:set>
                                    <p:anim calcmode="lin" valueType="num">
                                      <p:cBhvr>
                                        <p:cTn id="22" dur="500" fill="hold"/>
                                        <p:tgtEl>
                                          <p:spTgt spid="128"/>
                                        </p:tgtEl>
                                        <p:attrNameLst>
                                          <p:attrName>ppt_x</p:attrName>
                                        </p:attrNameLst>
                                      </p:cBhvr>
                                      <p:tavLst>
                                        <p:tav tm="0">
                                          <p:val>
                                            <p:strVal val="#ppt_x"/>
                                          </p:val>
                                        </p:tav>
                                        <p:tav tm="100000">
                                          <p:val>
                                            <p:strVal val="#ppt_x"/>
                                          </p:val>
                                        </p:tav>
                                      </p:tavLst>
                                    </p:anim>
                                    <p:anim calcmode="lin" valueType="num">
                                      <p:cBhvr>
                                        <p:cTn id="23" dur="500" fill="hold"/>
                                        <p:tgtEl>
                                          <p:spTgt spid="12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29"/>
                                        </p:tgtEl>
                                        <p:attrNameLst>
                                          <p:attrName>style.visibility</p:attrName>
                                        </p:attrNameLst>
                                      </p:cBhvr>
                                      <p:to>
                                        <p:strVal val="visible"/>
                                      </p:to>
                                    </p:set>
                                    <p:anim calcmode="lin" valueType="num">
                                      <p:cBhvr>
                                        <p:cTn id="27" dur="500" fill="hold"/>
                                        <p:tgtEl>
                                          <p:spTgt spid="129"/>
                                        </p:tgtEl>
                                        <p:attrNameLst>
                                          <p:attrName>ppt_x</p:attrName>
                                        </p:attrNameLst>
                                      </p:cBhvr>
                                      <p:tavLst>
                                        <p:tav tm="0">
                                          <p:val>
                                            <p:strVal val="#ppt_x"/>
                                          </p:val>
                                        </p:tav>
                                        <p:tav tm="100000">
                                          <p:val>
                                            <p:strVal val="#ppt_x"/>
                                          </p:val>
                                        </p:tav>
                                      </p:tavLst>
                                    </p:anim>
                                    <p:anim calcmode="lin" valueType="num">
                                      <p:cBhvr>
                                        <p:cTn id="28" dur="500" fill="hold"/>
                                        <p:tgtEl>
                                          <p:spTgt spid="1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b="-23000"/>
          </a:stretch>
        </a:blipFill>
        <a:effectLst/>
      </p:bgPr>
    </p:bg>
    <p:spTree>
      <p:nvGrpSpPr>
        <p:cNvPr id="1" name=""/>
        <p:cNvGrpSpPr/>
        <p:nvPr/>
      </p:nvGrpSpPr>
      <p:grpSpPr>
        <a:xfrm>
          <a:off x="0" y="0"/>
          <a:ext cx="0" cy="0"/>
          <a:chOff x="0" y="0"/>
          <a:chExt cx="0" cy="0"/>
        </a:xfrm>
      </p:grpSpPr>
      <p:sp>
        <p:nvSpPr>
          <p:cNvPr id="9" name="文本框 8"/>
          <p:cNvSpPr txBox="1"/>
          <p:nvPr/>
        </p:nvSpPr>
        <p:spPr>
          <a:xfrm>
            <a:off x="2385695" y="2120265"/>
            <a:ext cx="6278880" cy="1753235"/>
          </a:xfrm>
          <a:prstGeom prst="rect">
            <a:avLst/>
          </a:prstGeom>
          <a:noFill/>
        </p:spPr>
        <p:txBody>
          <a:bodyPr wrap="square" rtlCol="0">
            <a:spAutoFit/>
          </a:bodyPr>
          <a:lstStyle/>
          <a:p>
            <a:pPr algn="ctr">
              <a:lnSpc>
                <a:spcPct val="150000"/>
              </a:lnSpc>
            </a:pPr>
            <a:r>
              <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rPr>
              <a:t>谢谢观看</a:t>
            </a:r>
            <a:endParaRPr lang="zh-CN" altLang="en-US" sz="7200" b="1">
              <a:solidFill>
                <a:schemeClr val="bg1"/>
              </a:solidFill>
              <a:effectLst>
                <a:outerShdw blurRad="50800" dist="38100" dir="5400000" algn="t" rotWithShape="0">
                  <a:prstClr val="black">
                    <a:alpha val="40000"/>
                  </a:prstClr>
                </a:outerShdw>
              </a:effectLst>
              <a:latin typeface="黑体" panose="02010609060101010101" charset="-122"/>
              <a:ea typeface="黑体" panose="02010609060101010101" charset="-122"/>
              <a:cs typeface="黑体" panose="02010609060101010101" charset="-122"/>
            </a:endParaRPr>
          </a:p>
        </p:txBody>
      </p:sp>
      <p:grpSp>
        <p:nvGrpSpPr>
          <p:cNvPr id="18" name="组合 17"/>
          <p:cNvGrpSpPr/>
          <p:nvPr/>
        </p:nvGrpSpPr>
        <p:grpSpPr>
          <a:xfrm>
            <a:off x="3987165" y="4099560"/>
            <a:ext cx="2689860" cy="566420"/>
            <a:chOff x="8046" y="6890"/>
            <a:chExt cx="3107" cy="892"/>
          </a:xfrm>
        </p:grpSpPr>
        <p:sp>
          <p:nvSpPr>
            <p:cNvPr id="4" name="圆角矩形 3"/>
            <p:cNvSpPr/>
            <p:nvPr/>
          </p:nvSpPr>
          <p:spPr>
            <a:xfrm>
              <a:off x="8046" y="6890"/>
              <a:ext cx="3107" cy="892"/>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黑体" panose="02010609060101010101" charset="-122"/>
              </a:endParaRPr>
            </a:p>
          </p:txBody>
        </p:sp>
        <p:sp>
          <p:nvSpPr>
            <p:cNvPr id="17" name="文本框 16"/>
            <p:cNvSpPr txBox="1"/>
            <p:nvPr/>
          </p:nvSpPr>
          <p:spPr>
            <a:xfrm>
              <a:off x="8124" y="7004"/>
              <a:ext cx="2951" cy="725"/>
            </a:xfrm>
            <a:prstGeom prst="rect">
              <a:avLst/>
            </a:prstGeom>
            <a:noFill/>
          </p:spPr>
          <p:txBody>
            <a:bodyPr wrap="square" rtlCol="0">
              <a:spAutoFit/>
            </a:bodyPr>
            <a:lstStyle/>
            <a:p>
              <a:pPr algn="ctr"/>
              <a:r>
                <a:rPr lang="zh-CN" altLang="en-US" sz="2400">
                  <a:solidFill>
                    <a:schemeClr val="bg1"/>
                  </a:solidFill>
                  <a:latin typeface="黑体" panose="02010609060101010101" charset="-122"/>
                  <a:ea typeface="黑体" panose="02010609060101010101" charset="-122"/>
                  <a:cs typeface="黑体" panose="02010609060101010101" charset="-122"/>
                </a:rPr>
                <a:t>北京出版社</a:t>
              </a:r>
              <a:endParaRPr lang="zh-CN" altLang="en-US" sz="2400">
                <a:solidFill>
                  <a:schemeClr val="bg1"/>
                </a:solidFill>
                <a:latin typeface="黑体" panose="02010609060101010101" charset="-122"/>
                <a:ea typeface="黑体" panose="02010609060101010101" charset="-122"/>
                <a:cs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000">
        <p:cover dir="d"/>
      </p:transition>
    </mc:Choice>
    <mc:Fallback>
      <p:transition spd="slow">
        <p:cover dir="d"/>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818515" y="1389380"/>
            <a:ext cx="10327005" cy="3138170"/>
          </a:xfrm>
          <a:prstGeom prst="rect">
            <a:avLst/>
          </a:prstGeom>
          <a:noFill/>
        </p:spPr>
        <p:txBody>
          <a:bodyPr wrap="square">
            <a:spAutoFit/>
          </a:bodyPr>
          <a:lstStyle/>
          <a:p>
            <a:pPr algn="ctr">
              <a:lnSpc>
                <a:spcPct val="150000"/>
              </a:lnSpc>
              <a:defRPr/>
            </a:pPr>
            <a:r>
              <a:rPr lang="zh-CN" altLang="en-US" sz="6600" b="1" dirty="0" smtClean="0">
                <a:solidFill>
                  <a:srgbClr val="0070C0"/>
                </a:solidFill>
                <a:latin typeface="黑体" panose="02010609060101010101" charset="-122"/>
                <a:ea typeface="黑体" panose="02010609060101010101" charset="-122"/>
                <a:cs typeface="+mn-ea"/>
                <a:sym typeface="黑体" panose="02010609060101010101" charset="-122"/>
              </a:rPr>
              <a:t>第六章</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a:p>
            <a:pPr algn="ctr">
              <a:lnSpc>
                <a:spcPct val="150000"/>
              </a:lnSpc>
              <a:defRPr/>
            </a:pPr>
            <a:r>
              <a:rPr lang="zh-CN" altLang="en-US" sz="6600" b="1" dirty="0">
                <a:solidFill>
                  <a:srgbClr val="0070C0"/>
                </a:solidFill>
                <a:latin typeface="黑体" panose="02010609060101010101" charset="-122"/>
                <a:ea typeface="黑体" panose="02010609060101010101" charset="-122"/>
                <a:cs typeface="+mn-ea"/>
                <a:sym typeface="黑体" panose="02010609060101010101" charset="-122"/>
              </a:rPr>
              <a:t>护理法律关系</a:t>
            </a:r>
            <a:endParaRPr lang="zh-CN" altLang="en-US" sz="6600" b="1" dirty="0">
              <a:solidFill>
                <a:srgbClr val="0070C0"/>
              </a:solidFill>
              <a:latin typeface="黑体" panose="02010609060101010101" charset="-122"/>
              <a:ea typeface="黑体" panose="02010609060101010101" charset="-122"/>
              <a:cs typeface="+mn-ea"/>
              <a:sym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50">
        <p:newsflash/>
      </p:transition>
    </mc:Choice>
    <mc:Fallback>
      <p:transition spd="med">
        <p:newsflash/>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9"/>
          <p:cNvSpPr/>
          <p:nvPr/>
        </p:nvSpPr>
        <p:spPr bwMode="auto">
          <a:xfrm>
            <a:off x="301837" y="1193801"/>
            <a:ext cx="11654367" cy="736600"/>
          </a:xfrm>
          <a:custGeom>
            <a:avLst/>
            <a:gdLst>
              <a:gd name="T0" fmla="*/ 2 w 4909"/>
              <a:gd name="T1" fmla="*/ 0 h 310"/>
              <a:gd name="T2" fmla="*/ 609 w 4909"/>
              <a:gd name="T3" fmla="*/ 115 h 310"/>
              <a:gd name="T4" fmla="*/ 1222 w 4909"/>
              <a:gd name="T5" fmla="*/ 195 h 310"/>
              <a:gd name="T6" fmla="*/ 1838 w 4909"/>
              <a:gd name="T7" fmla="*/ 245 h 310"/>
              <a:gd name="T8" fmla="*/ 2456 w 4909"/>
              <a:gd name="T9" fmla="*/ 264 h 310"/>
              <a:gd name="T10" fmla="*/ 3073 w 4909"/>
              <a:gd name="T11" fmla="*/ 252 h 310"/>
              <a:gd name="T12" fmla="*/ 3382 w 4909"/>
              <a:gd name="T13" fmla="*/ 233 h 310"/>
              <a:gd name="T14" fmla="*/ 3535 w 4909"/>
              <a:gd name="T15" fmla="*/ 220 h 310"/>
              <a:gd name="T16" fmla="*/ 3689 w 4909"/>
              <a:gd name="T17" fmla="*/ 205 h 310"/>
              <a:gd name="T18" fmla="*/ 3996 w 4909"/>
              <a:gd name="T19" fmla="*/ 168 h 310"/>
              <a:gd name="T20" fmla="*/ 4302 w 4909"/>
              <a:gd name="T21" fmla="*/ 122 h 310"/>
              <a:gd name="T22" fmla="*/ 4606 w 4909"/>
              <a:gd name="T23" fmla="*/ 66 h 310"/>
              <a:gd name="T24" fmla="*/ 4757 w 4909"/>
              <a:gd name="T25" fmla="*/ 34 h 310"/>
              <a:gd name="T26" fmla="*/ 4908 w 4909"/>
              <a:gd name="T27" fmla="*/ 0 h 310"/>
              <a:gd name="T28" fmla="*/ 4909 w 4909"/>
              <a:gd name="T29" fmla="*/ 6 h 310"/>
              <a:gd name="T30" fmla="*/ 4760 w 4909"/>
              <a:gd name="T31" fmla="*/ 46 h 310"/>
              <a:gd name="T32" fmla="*/ 4609 w 4909"/>
              <a:gd name="T33" fmla="*/ 82 h 310"/>
              <a:gd name="T34" fmla="*/ 4306 w 4909"/>
              <a:gd name="T35" fmla="*/ 146 h 310"/>
              <a:gd name="T36" fmla="*/ 4001 w 4909"/>
              <a:gd name="T37" fmla="*/ 199 h 310"/>
              <a:gd name="T38" fmla="*/ 3693 w 4909"/>
              <a:gd name="T39" fmla="*/ 241 h 310"/>
              <a:gd name="T40" fmla="*/ 3075 w 4909"/>
              <a:gd name="T41" fmla="*/ 294 h 310"/>
              <a:gd name="T42" fmla="*/ 2455 w 4909"/>
              <a:gd name="T43" fmla="*/ 309 h 310"/>
              <a:gd name="T44" fmla="*/ 1836 w 4909"/>
              <a:gd name="T45" fmla="*/ 288 h 310"/>
              <a:gd name="T46" fmla="*/ 1218 w 4909"/>
              <a:gd name="T47" fmla="*/ 231 h 310"/>
              <a:gd name="T48" fmla="*/ 605 w 4909"/>
              <a:gd name="T49" fmla="*/ 140 h 310"/>
              <a:gd name="T50" fmla="*/ 301 w 4909"/>
              <a:gd name="T51" fmla="*/ 79 h 310"/>
              <a:gd name="T52" fmla="*/ 150 w 4909"/>
              <a:gd name="T53" fmla="*/ 45 h 310"/>
              <a:gd name="T54" fmla="*/ 0 w 4909"/>
              <a:gd name="T55" fmla="*/ 6 h 310"/>
              <a:gd name="T56" fmla="*/ 2 w 4909"/>
              <a:gd name="T5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09" h="310">
                <a:moveTo>
                  <a:pt x="2" y="0"/>
                </a:moveTo>
                <a:cubicBezTo>
                  <a:pt x="203" y="46"/>
                  <a:pt x="406" y="83"/>
                  <a:pt x="609" y="115"/>
                </a:cubicBezTo>
                <a:cubicBezTo>
                  <a:pt x="813" y="147"/>
                  <a:pt x="1017" y="173"/>
                  <a:pt x="1222" y="195"/>
                </a:cubicBezTo>
                <a:cubicBezTo>
                  <a:pt x="1427" y="217"/>
                  <a:pt x="1633" y="234"/>
                  <a:pt x="1838" y="245"/>
                </a:cubicBezTo>
                <a:cubicBezTo>
                  <a:pt x="2044" y="257"/>
                  <a:pt x="2250" y="264"/>
                  <a:pt x="2456" y="264"/>
                </a:cubicBezTo>
                <a:cubicBezTo>
                  <a:pt x="2662" y="266"/>
                  <a:pt x="2868" y="262"/>
                  <a:pt x="3073" y="252"/>
                </a:cubicBezTo>
                <a:cubicBezTo>
                  <a:pt x="3176" y="247"/>
                  <a:pt x="3279" y="241"/>
                  <a:pt x="3382" y="233"/>
                </a:cubicBezTo>
                <a:cubicBezTo>
                  <a:pt x="3433" y="229"/>
                  <a:pt x="3484" y="225"/>
                  <a:pt x="3535" y="220"/>
                </a:cubicBezTo>
                <a:cubicBezTo>
                  <a:pt x="3587" y="215"/>
                  <a:pt x="3638" y="210"/>
                  <a:pt x="3689" y="205"/>
                </a:cubicBezTo>
                <a:cubicBezTo>
                  <a:pt x="3792" y="194"/>
                  <a:pt x="3894" y="182"/>
                  <a:pt x="3996" y="168"/>
                </a:cubicBezTo>
                <a:cubicBezTo>
                  <a:pt x="4098" y="154"/>
                  <a:pt x="4200" y="139"/>
                  <a:pt x="4302" y="122"/>
                </a:cubicBezTo>
                <a:cubicBezTo>
                  <a:pt x="4403" y="105"/>
                  <a:pt x="4505" y="86"/>
                  <a:pt x="4606" y="66"/>
                </a:cubicBezTo>
                <a:cubicBezTo>
                  <a:pt x="4656" y="56"/>
                  <a:pt x="4707" y="45"/>
                  <a:pt x="4757" y="34"/>
                </a:cubicBezTo>
                <a:cubicBezTo>
                  <a:pt x="4807" y="23"/>
                  <a:pt x="4858" y="12"/>
                  <a:pt x="4908" y="0"/>
                </a:cubicBezTo>
                <a:cubicBezTo>
                  <a:pt x="4909" y="6"/>
                  <a:pt x="4909" y="6"/>
                  <a:pt x="4909" y="6"/>
                </a:cubicBezTo>
                <a:cubicBezTo>
                  <a:pt x="4860" y="20"/>
                  <a:pt x="4810" y="33"/>
                  <a:pt x="4760" y="46"/>
                </a:cubicBezTo>
                <a:cubicBezTo>
                  <a:pt x="4710" y="58"/>
                  <a:pt x="4659" y="70"/>
                  <a:pt x="4609" y="82"/>
                </a:cubicBezTo>
                <a:cubicBezTo>
                  <a:pt x="4508" y="105"/>
                  <a:pt x="4407" y="127"/>
                  <a:pt x="4306" y="146"/>
                </a:cubicBezTo>
                <a:cubicBezTo>
                  <a:pt x="4204" y="166"/>
                  <a:pt x="4103" y="183"/>
                  <a:pt x="4001" y="199"/>
                </a:cubicBezTo>
                <a:cubicBezTo>
                  <a:pt x="3898" y="215"/>
                  <a:pt x="3796" y="229"/>
                  <a:pt x="3693" y="241"/>
                </a:cubicBezTo>
                <a:cubicBezTo>
                  <a:pt x="3488" y="266"/>
                  <a:pt x="3282" y="283"/>
                  <a:pt x="3075" y="294"/>
                </a:cubicBezTo>
                <a:cubicBezTo>
                  <a:pt x="2869" y="305"/>
                  <a:pt x="2662" y="310"/>
                  <a:pt x="2455" y="309"/>
                </a:cubicBezTo>
                <a:cubicBezTo>
                  <a:pt x="2249" y="308"/>
                  <a:pt x="2042" y="301"/>
                  <a:pt x="1836" y="288"/>
                </a:cubicBezTo>
                <a:cubicBezTo>
                  <a:pt x="1629" y="274"/>
                  <a:pt x="1423" y="256"/>
                  <a:pt x="1218" y="231"/>
                </a:cubicBezTo>
                <a:cubicBezTo>
                  <a:pt x="1013" y="207"/>
                  <a:pt x="809" y="176"/>
                  <a:pt x="605" y="140"/>
                </a:cubicBezTo>
                <a:cubicBezTo>
                  <a:pt x="504" y="121"/>
                  <a:pt x="402" y="101"/>
                  <a:pt x="301" y="79"/>
                </a:cubicBezTo>
                <a:cubicBezTo>
                  <a:pt x="251" y="68"/>
                  <a:pt x="200" y="57"/>
                  <a:pt x="150" y="45"/>
                </a:cubicBezTo>
                <a:cubicBezTo>
                  <a:pt x="100" y="33"/>
                  <a:pt x="50" y="20"/>
                  <a:pt x="0" y="6"/>
                </a:cubicBezTo>
                <a:lnTo>
                  <a:pt x="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grpSp>
        <p:nvGrpSpPr>
          <p:cNvPr id="19" name="组合 18"/>
          <p:cNvGrpSpPr/>
          <p:nvPr/>
        </p:nvGrpSpPr>
        <p:grpSpPr>
          <a:xfrm>
            <a:off x="2156460" y="1392555"/>
            <a:ext cx="1652905" cy="2454910"/>
            <a:chOff x="3345" y="2143"/>
            <a:chExt cx="2603" cy="3866"/>
          </a:xfrm>
        </p:grpSpPr>
        <p:sp>
          <p:nvSpPr>
            <p:cNvPr id="15" name="Freeform 7"/>
            <p:cNvSpPr>
              <a:spLocks noEditPoints="1"/>
            </p:cNvSpPr>
            <p:nvPr/>
          </p:nvSpPr>
          <p:spPr bwMode="auto">
            <a:xfrm>
              <a:off x="3345" y="3029"/>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solidFill>
              <a:srgbClr val="5A84AF"/>
            </a:solid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6" name="Freeform 10"/>
            <p:cNvSpPr/>
            <p:nvPr/>
          </p:nvSpPr>
          <p:spPr bwMode="auto">
            <a:xfrm>
              <a:off x="4295" y="2143"/>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solidFill>
              <a:srgbClr val="5A84A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2" name="矩形 1"/>
            <p:cNvSpPr/>
            <p:nvPr/>
          </p:nvSpPr>
          <p:spPr>
            <a:xfrm>
              <a:off x="3574" y="4253"/>
              <a:ext cx="2144" cy="580"/>
            </a:xfrm>
            <a:prstGeom prst="rect">
              <a:avLst/>
            </a:prstGeom>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知识目标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0" name="组合 19"/>
          <p:cNvGrpSpPr/>
          <p:nvPr/>
        </p:nvGrpSpPr>
        <p:grpSpPr>
          <a:xfrm>
            <a:off x="5302250" y="1588770"/>
            <a:ext cx="1652905" cy="2499995"/>
            <a:chOff x="8299" y="2452"/>
            <a:chExt cx="2603" cy="3937"/>
          </a:xfrm>
          <a:solidFill>
            <a:srgbClr val="2E75B6"/>
          </a:solidFill>
        </p:grpSpPr>
        <p:sp>
          <p:nvSpPr>
            <p:cNvPr id="29" name="Freeform 8"/>
            <p:cNvSpPr>
              <a:spLocks noEditPoints="1"/>
            </p:cNvSpPr>
            <p:nvPr/>
          </p:nvSpPr>
          <p:spPr bwMode="auto">
            <a:xfrm>
              <a:off x="8299" y="3406"/>
              <a:ext cx="2603" cy="2983"/>
            </a:xfrm>
            <a:custGeom>
              <a:avLst/>
              <a:gdLst>
                <a:gd name="T0" fmla="*/ 572 w 696"/>
                <a:gd name="T1" fmla="*/ 225 h 797"/>
                <a:gd name="T2" fmla="*/ 572 w 696"/>
                <a:gd name="T3" fmla="*/ 673 h 797"/>
                <a:gd name="T4" fmla="*/ 123 w 696"/>
                <a:gd name="T5" fmla="*/ 673 h 797"/>
                <a:gd name="T6" fmla="*/ 123 w 696"/>
                <a:gd name="T7" fmla="*/ 225 h 797"/>
                <a:gd name="T8" fmla="*/ 348 w 696"/>
                <a:gd name="T9" fmla="*/ 0 h 797"/>
                <a:gd name="T10" fmla="*/ 572 w 696"/>
                <a:gd name="T11" fmla="*/ 225 h 797"/>
                <a:gd name="T12" fmla="*/ 334 w 696"/>
                <a:gd name="T13" fmla="*/ 101 h 797"/>
                <a:gd name="T14" fmla="*/ 368 w 696"/>
                <a:gd name="T15" fmla="*/ 101 h 797"/>
                <a:gd name="T16" fmla="*/ 368 w 696"/>
                <a:gd name="T17" fmla="*/ 68 h 797"/>
                <a:gd name="T18" fmla="*/ 334 w 696"/>
                <a:gd name="T19" fmla="*/ 68 h 797"/>
                <a:gd name="T20" fmla="*/ 334 w 696"/>
                <a:gd name="T21" fmla="*/ 101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7">
                  <a:moveTo>
                    <a:pt x="572" y="225"/>
                  </a:moveTo>
                  <a:cubicBezTo>
                    <a:pt x="696" y="348"/>
                    <a:pt x="696" y="549"/>
                    <a:pt x="572" y="673"/>
                  </a:cubicBezTo>
                  <a:cubicBezTo>
                    <a:pt x="448" y="797"/>
                    <a:pt x="247" y="797"/>
                    <a:pt x="123" y="673"/>
                  </a:cubicBezTo>
                  <a:cubicBezTo>
                    <a:pt x="0" y="549"/>
                    <a:pt x="0" y="348"/>
                    <a:pt x="123" y="225"/>
                  </a:cubicBezTo>
                  <a:cubicBezTo>
                    <a:pt x="348" y="0"/>
                    <a:pt x="348" y="0"/>
                    <a:pt x="348" y="0"/>
                  </a:cubicBezTo>
                  <a:lnTo>
                    <a:pt x="572" y="225"/>
                  </a:lnTo>
                  <a:close/>
                  <a:moveTo>
                    <a:pt x="334" y="101"/>
                  </a:moveTo>
                  <a:cubicBezTo>
                    <a:pt x="343" y="111"/>
                    <a:pt x="358" y="111"/>
                    <a:pt x="368" y="101"/>
                  </a:cubicBezTo>
                  <a:cubicBezTo>
                    <a:pt x="377" y="92"/>
                    <a:pt x="377" y="77"/>
                    <a:pt x="368" y="68"/>
                  </a:cubicBezTo>
                  <a:cubicBezTo>
                    <a:pt x="359" y="58"/>
                    <a:pt x="343" y="58"/>
                    <a:pt x="334" y="68"/>
                  </a:cubicBezTo>
                  <a:cubicBezTo>
                    <a:pt x="325" y="77"/>
                    <a:pt x="325" y="92"/>
                    <a:pt x="334"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800" dirty="0">
                <a:solidFill>
                  <a:schemeClr val="tx1"/>
                </a:solidFill>
                <a:latin typeface="黑体" panose="02010609060101010101" charset="-122"/>
                <a:ea typeface="黑体" panose="02010609060101010101" charset="-122"/>
                <a:cs typeface="+mn-ea"/>
                <a:sym typeface="+mn-lt"/>
              </a:endParaRPr>
            </a:p>
          </p:txBody>
        </p:sp>
        <p:sp>
          <p:nvSpPr>
            <p:cNvPr id="30" name="Freeform 12"/>
            <p:cNvSpPr/>
            <p:nvPr/>
          </p:nvSpPr>
          <p:spPr bwMode="auto">
            <a:xfrm>
              <a:off x="9233" y="2452"/>
              <a:ext cx="707" cy="1317"/>
            </a:xfrm>
            <a:custGeom>
              <a:avLst/>
              <a:gdLst>
                <a:gd name="T0" fmla="*/ 108 w 189"/>
                <a:gd name="T1" fmla="*/ 335 h 351"/>
                <a:gd name="T2" fmla="*/ 180 w 189"/>
                <a:gd name="T3" fmla="*/ 161 h 351"/>
                <a:gd name="T4" fmla="*/ 129 w 189"/>
                <a:gd name="T5" fmla="*/ 19 h 351"/>
                <a:gd name="T6" fmla="*/ 11 w 189"/>
                <a:gd name="T7" fmla="*/ 90 h 351"/>
                <a:gd name="T8" fmla="*/ 56 w 189"/>
                <a:gd name="T9" fmla="*/ 269 h 351"/>
                <a:gd name="T10" fmla="*/ 80 w 189"/>
                <a:gd name="T11" fmla="*/ 250 h 351"/>
                <a:gd name="T12" fmla="*/ 35 w 189"/>
                <a:gd name="T13" fmla="*/ 119 h 351"/>
                <a:gd name="T14" fmla="*/ 52 w 189"/>
                <a:gd name="T15" fmla="*/ 54 h 351"/>
                <a:gd name="T16" fmla="*/ 124 w 189"/>
                <a:gd name="T17" fmla="*/ 50 h 351"/>
                <a:gd name="T18" fmla="*/ 151 w 189"/>
                <a:gd name="T19" fmla="*/ 184 h 351"/>
                <a:gd name="T20" fmla="*/ 91 w 189"/>
                <a:gd name="T21" fmla="*/ 321 h 351"/>
                <a:gd name="T22" fmla="*/ 108 w 189"/>
                <a:gd name="T23" fmla="*/ 33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351">
                  <a:moveTo>
                    <a:pt x="108" y="335"/>
                  </a:moveTo>
                  <a:cubicBezTo>
                    <a:pt x="147" y="286"/>
                    <a:pt x="169" y="222"/>
                    <a:pt x="180" y="161"/>
                  </a:cubicBezTo>
                  <a:cubicBezTo>
                    <a:pt x="189" y="110"/>
                    <a:pt x="187" y="40"/>
                    <a:pt x="129" y="19"/>
                  </a:cubicBezTo>
                  <a:cubicBezTo>
                    <a:pt x="75" y="0"/>
                    <a:pt x="21" y="35"/>
                    <a:pt x="11" y="90"/>
                  </a:cubicBezTo>
                  <a:cubicBezTo>
                    <a:pt x="0" y="150"/>
                    <a:pt x="22" y="220"/>
                    <a:pt x="56" y="269"/>
                  </a:cubicBezTo>
                  <a:cubicBezTo>
                    <a:pt x="66" y="283"/>
                    <a:pt x="90" y="266"/>
                    <a:pt x="80" y="250"/>
                  </a:cubicBezTo>
                  <a:cubicBezTo>
                    <a:pt x="56" y="210"/>
                    <a:pt x="38" y="165"/>
                    <a:pt x="35" y="119"/>
                  </a:cubicBezTo>
                  <a:cubicBezTo>
                    <a:pt x="33" y="97"/>
                    <a:pt x="35" y="69"/>
                    <a:pt x="52" y="54"/>
                  </a:cubicBezTo>
                  <a:cubicBezTo>
                    <a:pt x="70" y="37"/>
                    <a:pt x="103" y="41"/>
                    <a:pt x="124" y="50"/>
                  </a:cubicBezTo>
                  <a:cubicBezTo>
                    <a:pt x="170" y="71"/>
                    <a:pt x="159" y="146"/>
                    <a:pt x="151" y="184"/>
                  </a:cubicBezTo>
                  <a:cubicBezTo>
                    <a:pt x="140" y="232"/>
                    <a:pt x="122" y="283"/>
                    <a:pt x="91" y="321"/>
                  </a:cubicBezTo>
                  <a:cubicBezTo>
                    <a:pt x="79" y="336"/>
                    <a:pt x="96" y="351"/>
                    <a:pt x="108" y="3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9" name="矩形 8"/>
            <p:cNvSpPr/>
            <p:nvPr/>
          </p:nvSpPr>
          <p:spPr>
            <a:xfrm>
              <a:off x="8528" y="4623"/>
              <a:ext cx="2082"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能力目标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grpSp>
        <p:nvGrpSpPr>
          <p:cNvPr id="21" name="组合 20"/>
          <p:cNvGrpSpPr/>
          <p:nvPr/>
        </p:nvGrpSpPr>
        <p:grpSpPr>
          <a:xfrm>
            <a:off x="8250555" y="1443990"/>
            <a:ext cx="1652905" cy="2454910"/>
            <a:chOff x="12942" y="2224"/>
            <a:chExt cx="2603" cy="3866"/>
          </a:xfrm>
          <a:solidFill>
            <a:schemeClr val="accent2">
              <a:lumMod val="60000"/>
              <a:lumOff val="40000"/>
            </a:schemeClr>
          </a:solidFill>
        </p:grpSpPr>
        <p:sp>
          <p:nvSpPr>
            <p:cNvPr id="3" name="Freeform 7"/>
            <p:cNvSpPr>
              <a:spLocks noEditPoints="1"/>
            </p:cNvSpPr>
            <p:nvPr/>
          </p:nvSpPr>
          <p:spPr bwMode="auto">
            <a:xfrm>
              <a:off x="12942" y="3110"/>
              <a:ext cx="2603" cy="2980"/>
            </a:xfrm>
            <a:custGeom>
              <a:avLst/>
              <a:gdLst>
                <a:gd name="T0" fmla="*/ 123 w 696"/>
                <a:gd name="T1" fmla="*/ 224 h 796"/>
                <a:gd name="T2" fmla="*/ 123 w 696"/>
                <a:gd name="T3" fmla="*/ 673 h 796"/>
                <a:gd name="T4" fmla="*/ 572 w 696"/>
                <a:gd name="T5" fmla="*/ 673 h 796"/>
                <a:gd name="T6" fmla="*/ 572 w 696"/>
                <a:gd name="T7" fmla="*/ 224 h 796"/>
                <a:gd name="T8" fmla="*/ 348 w 696"/>
                <a:gd name="T9" fmla="*/ 0 h 796"/>
                <a:gd name="T10" fmla="*/ 123 w 696"/>
                <a:gd name="T11" fmla="*/ 224 h 796"/>
                <a:gd name="T12" fmla="*/ 361 w 696"/>
                <a:gd name="T13" fmla="*/ 101 h 796"/>
                <a:gd name="T14" fmla="*/ 328 w 696"/>
                <a:gd name="T15" fmla="*/ 101 h 796"/>
                <a:gd name="T16" fmla="*/ 328 w 696"/>
                <a:gd name="T17" fmla="*/ 67 h 796"/>
                <a:gd name="T18" fmla="*/ 361 w 696"/>
                <a:gd name="T19" fmla="*/ 67 h 796"/>
                <a:gd name="T20" fmla="*/ 361 w 696"/>
                <a:gd name="T21" fmla="*/ 10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796">
                  <a:moveTo>
                    <a:pt x="123" y="224"/>
                  </a:moveTo>
                  <a:cubicBezTo>
                    <a:pt x="0" y="348"/>
                    <a:pt x="0" y="549"/>
                    <a:pt x="123" y="673"/>
                  </a:cubicBezTo>
                  <a:cubicBezTo>
                    <a:pt x="247" y="796"/>
                    <a:pt x="448" y="796"/>
                    <a:pt x="572" y="673"/>
                  </a:cubicBezTo>
                  <a:cubicBezTo>
                    <a:pt x="696" y="549"/>
                    <a:pt x="696" y="348"/>
                    <a:pt x="572" y="224"/>
                  </a:cubicBezTo>
                  <a:cubicBezTo>
                    <a:pt x="348" y="0"/>
                    <a:pt x="348" y="0"/>
                    <a:pt x="348" y="0"/>
                  </a:cubicBezTo>
                  <a:lnTo>
                    <a:pt x="123" y="224"/>
                  </a:lnTo>
                  <a:close/>
                  <a:moveTo>
                    <a:pt x="361" y="101"/>
                  </a:moveTo>
                  <a:cubicBezTo>
                    <a:pt x="352" y="110"/>
                    <a:pt x="337" y="110"/>
                    <a:pt x="328" y="101"/>
                  </a:cubicBezTo>
                  <a:cubicBezTo>
                    <a:pt x="318" y="92"/>
                    <a:pt x="318" y="76"/>
                    <a:pt x="328" y="67"/>
                  </a:cubicBezTo>
                  <a:cubicBezTo>
                    <a:pt x="337" y="58"/>
                    <a:pt x="352" y="58"/>
                    <a:pt x="361" y="67"/>
                  </a:cubicBezTo>
                  <a:cubicBezTo>
                    <a:pt x="371" y="76"/>
                    <a:pt x="371" y="92"/>
                    <a:pt x="361" y="101"/>
                  </a:cubicBezTo>
                  <a:close/>
                </a:path>
              </a:pathLst>
            </a:custGeom>
            <a:grpFill/>
            <a:ln>
              <a:noFill/>
            </a:ln>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4" name="Freeform 10"/>
            <p:cNvSpPr/>
            <p:nvPr/>
          </p:nvSpPr>
          <p:spPr bwMode="auto">
            <a:xfrm>
              <a:off x="13892" y="2224"/>
              <a:ext cx="703" cy="1313"/>
            </a:xfrm>
            <a:custGeom>
              <a:avLst/>
              <a:gdLst>
                <a:gd name="T0" fmla="*/ 107 w 188"/>
                <a:gd name="T1" fmla="*/ 336 h 351"/>
                <a:gd name="T2" fmla="*/ 179 w 188"/>
                <a:gd name="T3" fmla="*/ 161 h 351"/>
                <a:gd name="T4" fmla="*/ 129 w 188"/>
                <a:gd name="T5" fmla="*/ 20 h 351"/>
                <a:gd name="T6" fmla="*/ 10 w 188"/>
                <a:gd name="T7" fmla="*/ 91 h 351"/>
                <a:gd name="T8" fmla="*/ 61 w 188"/>
                <a:gd name="T9" fmla="*/ 279 h 351"/>
                <a:gd name="T10" fmla="*/ 85 w 188"/>
                <a:gd name="T11" fmla="*/ 260 h 351"/>
                <a:gd name="T12" fmla="*/ 34 w 188"/>
                <a:gd name="T13" fmla="*/ 120 h 351"/>
                <a:gd name="T14" fmla="*/ 51 w 188"/>
                <a:gd name="T15" fmla="*/ 54 h 351"/>
                <a:gd name="T16" fmla="*/ 123 w 188"/>
                <a:gd name="T17" fmla="*/ 51 h 351"/>
                <a:gd name="T18" fmla="*/ 150 w 188"/>
                <a:gd name="T19" fmla="*/ 185 h 351"/>
                <a:gd name="T20" fmla="*/ 90 w 188"/>
                <a:gd name="T21" fmla="*/ 322 h 351"/>
                <a:gd name="T22" fmla="*/ 107 w 188"/>
                <a:gd name="T23"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351">
                  <a:moveTo>
                    <a:pt x="107" y="336"/>
                  </a:moveTo>
                  <a:cubicBezTo>
                    <a:pt x="146" y="287"/>
                    <a:pt x="168" y="223"/>
                    <a:pt x="179" y="161"/>
                  </a:cubicBezTo>
                  <a:cubicBezTo>
                    <a:pt x="188" y="110"/>
                    <a:pt x="186" y="41"/>
                    <a:pt x="129" y="20"/>
                  </a:cubicBezTo>
                  <a:cubicBezTo>
                    <a:pt x="74" y="0"/>
                    <a:pt x="20" y="36"/>
                    <a:pt x="10" y="91"/>
                  </a:cubicBezTo>
                  <a:cubicBezTo>
                    <a:pt x="0" y="151"/>
                    <a:pt x="26" y="230"/>
                    <a:pt x="61" y="279"/>
                  </a:cubicBezTo>
                  <a:cubicBezTo>
                    <a:pt x="70" y="292"/>
                    <a:pt x="93" y="271"/>
                    <a:pt x="85" y="260"/>
                  </a:cubicBezTo>
                  <a:cubicBezTo>
                    <a:pt x="58" y="222"/>
                    <a:pt x="38" y="166"/>
                    <a:pt x="34" y="120"/>
                  </a:cubicBezTo>
                  <a:cubicBezTo>
                    <a:pt x="32" y="98"/>
                    <a:pt x="34" y="70"/>
                    <a:pt x="51" y="54"/>
                  </a:cubicBezTo>
                  <a:cubicBezTo>
                    <a:pt x="70" y="37"/>
                    <a:pt x="103" y="41"/>
                    <a:pt x="123" y="51"/>
                  </a:cubicBezTo>
                  <a:cubicBezTo>
                    <a:pt x="169" y="71"/>
                    <a:pt x="158" y="146"/>
                    <a:pt x="150" y="185"/>
                  </a:cubicBezTo>
                  <a:cubicBezTo>
                    <a:pt x="140" y="232"/>
                    <a:pt x="121" y="283"/>
                    <a:pt x="90" y="322"/>
                  </a:cubicBezTo>
                  <a:cubicBezTo>
                    <a:pt x="78" y="337"/>
                    <a:pt x="95" y="351"/>
                    <a:pt x="107" y="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914400" eaLnBrk="0" fontAlgn="base" hangingPunct="0">
                <a:spcBef>
                  <a:spcPct val="0"/>
                </a:spcBef>
                <a:spcAft>
                  <a:spcPct val="0"/>
                </a:spcAft>
              </a:pPr>
              <a:endParaRPr lang="zh-CN" altLang="en-US" sz="2400" dirty="0">
                <a:solidFill>
                  <a:schemeClr val="tx1"/>
                </a:solidFill>
                <a:latin typeface="黑体" panose="02010609060101010101" charset="-122"/>
                <a:ea typeface="黑体" panose="02010609060101010101" charset="-122"/>
                <a:cs typeface="+mn-ea"/>
                <a:sym typeface="+mn-lt"/>
              </a:endParaRPr>
            </a:p>
          </p:txBody>
        </p:sp>
        <p:sp>
          <p:nvSpPr>
            <p:cNvPr id="10" name="矩形 9"/>
            <p:cNvSpPr/>
            <p:nvPr/>
          </p:nvSpPr>
          <p:spPr>
            <a:xfrm>
              <a:off x="13238" y="4471"/>
              <a:ext cx="2144" cy="580"/>
            </a:xfrm>
            <a:prstGeom prst="rect">
              <a:avLst/>
            </a:prstGeom>
            <a:grpFill/>
          </p:spPr>
          <p:txBody>
            <a:bodyPr wrap="square">
              <a:spAutoFit/>
            </a:bodyPr>
            <a:lstStyle/>
            <a:p>
              <a:pPr algn="ctr" defTabSz="914400" eaLnBrk="0" fontAlgn="base" hangingPunct="0">
                <a:spcBef>
                  <a:spcPct val="0"/>
                </a:spcBef>
                <a:spcAft>
                  <a:spcPct val="0"/>
                </a:spcAft>
              </a:pPr>
              <a:r>
                <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rPr>
                <a:t>素质目标</a:t>
              </a:r>
              <a:endParaRPr lang="zh-CN" altLang="en-US" dirty="0">
                <a:ln>
                  <a:noFill/>
                  <a:prstDash val="solid"/>
                </a:ln>
                <a:solidFill>
                  <a:schemeClr val="bg1"/>
                </a:solidFill>
                <a:effectLst/>
                <a:latin typeface="黑体" panose="02010609060101010101" charset="-122"/>
                <a:ea typeface="黑体" panose="02010609060101010101" charset="-122"/>
                <a:cs typeface="黑体" panose="02010609060101010101" charset="-122"/>
                <a:sym typeface="+mn-ea"/>
              </a:endParaRPr>
            </a:p>
          </p:txBody>
        </p:sp>
      </p:grpSp>
      <p:sp>
        <p:nvSpPr>
          <p:cNvPr id="23" name="Title 6"/>
          <p:cNvSpPr txBox="1"/>
          <p:nvPr>
            <p:custDataLst>
              <p:tags r:id="rId1"/>
            </p:custDataLst>
          </p:nvPr>
        </p:nvSpPr>
        <p:spPr>
          <a:xfrm>
            <a:off x="193942" y="58649"/>
            <a:ext cx="186309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学习</a:t>
            </a:r>
            <a:r>
              <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目标</a:t>
            </a:r>
            <a:endParaRPr sz="3000" b="1" spc="388" dirty="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11" name="文本框 22"/>
          <p:cNvSpPr txBox="1"/>
          <p:nvPr/>
        </p:nvSpPr>
        <p:spPr>
          <a:xfrm flipH="1">
            <a:off x="862330" y="3902710"/>
            <a:ext cx="3144520" cy="2676525"/>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sz="1400" dirty="0" smtClean="0"/>
              <a:t>1. 掌握护理工作中的主要法律问题和护理差错、事故及其防范。</a:t>
            </a:r>
            <a:endParaRPr sz="1400" dirty="0" smtClean="0"/>
          </a:p>
          <a:p>
            <a:pPr algn="just" fontAlgn="auto">
              <a:lnSpc>
                <a:spcPct val="150000"/>
              </a:lnSpc>
              <a:spcBef>
                <a:spcPts val="0"/>
              </a:spcBef>
              <a:spcAft>
                <a:spcPts val="0"/>
              </a:spcAft>
            </a:pPr>
            <a:r>
              <a:rPr sz="1400" dirty="0" smtClean="0"/>
              <a:t>2. 熟悉护理法律关系的构成要素，护理工作中的潜在法律问题，护理差错分类及评定标准，护理差错事故形成的相关因素等。</a:t>
            </a:r>
            <a:endParaRPr sz="1400" dirty="0" smtClean="0"/>
          </a:p>
          <a:p>
            <a:pPr algn="just" fontAlgn="auto">
              <a:lnSpc>
                <a:spcPct val="150000"/>
              </a:lnSpc>
              <a:spcBef>
                <a:spcPts val="0"/>
              </a:spcBef>
              <a:spcAft>
                <a:spcPts val="0"/>
              </a:spcAft>
            </a:pPr>
            <a:r>
              <a:rPr sz="1400" dirty="0" smtClean="0"/>
              <a:t>3. 了解护理工作中的特殊法律问题、护理缺陷和护理事故。</a:t>
            </a:r>
            <a:endParaRPr sz="1400" dirty="0" smtClean="0"/>
          </a:p>
        </p:txBody>
      </p:sp>
      <p:sp>
        <p:nvSpPr>
          <p:cNvPr id="5" name="文本框 22"/>
          <p:cNvSpPr txBox="1"/>
          <p:nvPr/>
        </p:nvSpPr>
        <p:spPr>
          <a:xfrm flipH="1">
            <a:off x="4787265" y="4088765"/>
            <a:ext cx="2822575" cy="737235"/>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400" dirty="0" smtClean="0"/>
              <a:t>具有护士执业必要的依法履职、维权和防范差错、事故的能力。</a:t>
            </a:r>
            <a:endParaRPr lang="zh-CN" altLang="en-US" sz="1400" dirty="0" smtClean="0"/>
          </a:p>
        </p:txBody>
      </p:sp>
      <p:sp>
        <p:nvSpPr>
          <p:cNvPr id="6" name="文本框 22"/>
          <p:cNvSpPr txBox="1"/>
          <p:nvPr/>
        </p:nvSpPr>
        <p:spPr>
          <a:xfrm flipH="1">
            <a:off x="8314690" y="4138295"/>
            <a:ext cx="2618105" cy="737235"/>
          </a:xfrm>
          <a:prstGeom prst="rect">
            <a:avLst/>
          </a:prstGeom>
          <a:noFill/>
          <a:ln w="9525">
            <a:noFill/>
            <a:miter/>
          </a:ln>
          <a:effectLst>
            <a:outerShdw sx="999" sy="999" algn="ctr" rotWithShape="0">
              <a:srgbClr val="000000"/>
            </a:outerShdw>
          </a:effectLst>
        </p:spPr>
        <p:txBody>
          <a:bodyPr wrap="square" anchor="t">
            <a:spAutoFit/>
          </a:bodyPr>
          <a:lstStyle/>
          <a:p>
            <a:pPr algn="just" fontAlgn="auto">
              <a:lnSpc>
                <a:spcPct val="150000"/>
              </a:lnSpc>
              <a:spcBef>
                <a:spcPts val="0"/>
              </a:spcBef>
              <a:spcAft>
                <a:spcPts val="0"/>
              </a:spcAft>
            </a:pPr>
            <a:r>
              <a:rPr lang="zh-CN" altLang="en-US" sz="1400" dirty="0" smtClean="0"/>
              <a:t>具有依法防范和处理护理差错、事故的执业意识和基本素养。</a:t>
            </a:r>
            <a:endParaRPr lang="zh-CN" altLang="en-US" sz="1400" dirty="0" smtClean="0"/>
          </a:p>
        </p:txBody>
      </p:sp>
      <p:cxnSp>
        <p:nvCxnSpPr>
          <p:cNvPr id="14" name="直接连接符 13"/>
          <p:cNvCxnSpPr/>
          <p:nvPr/>
        </p:nvCxnSpPr>
        <p:spPr>
          <a:xfrm flipV="1">
            <a:off x="4191635"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7957820" y="4194810"/>
            <a:ext cx="9525" cy="2097405"/>
          </a:xfrm>
          <a:prstGeom prst="line">
            <a:avLst/>
          </a:prstGeom>
          <a:ln w="28575" cmpd="sng">
            <a:solidFill>
              <a:srgbClr val="ED796F"/>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000" fill="hold">
                                          <p:stCondLst>
                                            <p:cond delay="0"/>
                                          </p:stCondLst>
                                        </p:cTn>
                                        <p:tgtEl>
                                          <p:spTgt spid="19"/>
                                        </p:tgtEl>
                                        <p:attrNameLst>
                                          <p:attrName>style.visibility</p:attrName>
                                        </p:attrNameLst>
                                      </p:cBhvr>
                                      <p:to>
                                        <p:strVal val="visible"/>
                                      </p:to>
                                    </p:set>
                                    <p:animEffect transition="in" filter="blinds(horizontal)">
                                      <p:cBhvr>
                                        <p:cTn id="11" dur="1000"/>
                                        <p:tgtEl>
                                          <p:spTgt spid="19"/>
                                        </p:tgtEl>
                                      </p:cBhvr>
                                    </p:animEffect>
                                  </p:childTnLst>
                                </p:cTn>
                              </p:par>
                              <p:par>
                                <p:cTn id="12" presetID="3" presetClass="entr" presetSubtype="10" fill="hold" grpId="0" nodeType="withEffect">
                                  <p:stCondLst>
                                    <p:cond delay="0"/>
                                  </p:stCondLst>
                                  <p:childTnLst>
                                    <p:set>
                                      <p:cBhvr>
                                        <p:cTn id="13" dur="1000" fill="hold">
                                          <p:stCondLst>
                                            <p:cond delay="0"/>
                                          </p:stCondLst>
                                        </p:cTn>
                                        <p:tgtEl>
                                          <p:spTgt spid="11"/>
                                        </p:tgtEl>
                                        <p:attrNameLst>
                                          <p:attrName>style.visibility</p:attrName>
                                        </p:attrNameLst>
                                      </p:cBhvr>
                                      <p:to>
                                        <p:strVal val="visible"/>
                                      </p:to>
                                    </p:set>
                                    <p:animEffect transition="in" filter="blinds(horizontal)">
                                      <p:cBhvr>
                                        <p:cTn id="14" dur="1000"/>
                                        <p:tgtEl>
                                          <p:spTgt spid="11"/>
                                        </p:tgtEl>
                                      </p:cBhvr>
                                    </p:animEffect>
                                  </p:childTnLst>
                                </p:cTn>
                              </p:par>
                            </p:childTnLst>
                          </p:cTn>
                        </p:par>
                        <p:par>
                          <p:cTn id="15" fill="hold">
                            <p:stCondLst>
                              <p:cond delay="1500"/>
                            </p:stCondLst>
                            <p:childTnLst>
                              <p:par>
                                <p:cTn id="16" presetID="3" presetClass="entr" presetSubtype="10" fill="hold" nodeType="afterEffect">
                                  <p:stCondLst>
                                    <p:cond delay="0"/>
                                  </p:stCondLst>
                                  <p:childTnLst>
                                    <p:set>
                                      <p:cBhvr>
                                        <p:cTn id="17" dur="1000" fill="hold">
                                          <p:stCondLst>
                                            <p:cond delay="0"/>
                                          </p:stCondLst>
                                        </p:cTn>
                                        <p:tgtEl>
                                          <p:spTgt spid="20"/>
                                        </p:tgtEl>
                                        <p:attrNameLst>
                                          <p:attrName>style.visibility</p:attrName>
                                        </p:attrNameLst>
                                      </p:cBhvr>
                                      <p:to>
                                        <p:strVal val="visible"/>
                                      </p:to>
                                    </p:set>
                                    <p:animEffect transition="in" filter="blinds(horizontal)">
                                      <p:cBhvr>
                                        <p:cTn id="18" dur="1000"/>
                                        <p:tgtEl>
                                          <p:spTgt spid="20"/>
                                        </p:tgtEl>
                                      </p:cBhvr>
                                    </p:animEffect>
                                  </p:childTnLst>
                                </p:cTn>
                              </p:par>
                              <p:par>
                                <p:cTn id="19" presetID="3" presetClass="entr" presetSubtype="10" fill="hold" grpId="0" nodeType="withEffect">
                                  <p:stCondLst>
                                    <p:cond delay="0"/>
                                  </p:stCondLst>
                                  <p:childTnLst>
                                    <p:set>
                                      <p:cBhvr>
                                        <p:cTn id="20" dur="1000" fill="hold">
                                          <p:stCondLst>
                                            <p:cond delay="0"/>
                                          </p:stCondLst>
                                        </p:cTn>
                                        <p:tgtEl>
                                          <p:spTgt spid="5"/>
                                        </p:tgtEl>
                                        <p:attrNameLst>
                                          <p:attrName>style.visibility</p:attrName>
                                        </p:attrNameLst>
                                      </p:cBhvr>
                                      <p:to>
                                        <p:strVal val="visible"/>
                                      </p:to>
                                    </p:set>
                                    <p:animEffect transition="in" filter="blinds(horizontal)">
                                      <p:cBhvr>
                                        <p:cTn id="21" dur="1000"/>
                                        <p:tgtEl>
                                          <p:spTgt spid="5"/>
                                        </p:tgtEl>
                                      </p:cBhvr>
                                    </p:animEffect>
                                  </p:childTnLst>
                                </p:cTn>
                              </p:par>
                            </p:childTnLst>
                          </p:cTn>
                        </p:par>
                        <p:par>
                          <p:cTn id="22" fill="hold">
                            <p:stCondLst>
                              <p:cond delay="2500"/>
                            </p:stCondLst>
                            <p:childTnLst>
                              <p:par>
                                <p:cTn id="23" presetID="3" presetClass="entr" presetSubtype="10" fill="hold" nodeType="afterEffect">
                                  <p:stCondLst>
                                    <p:cond delay="0"/>
                                  </p:stCondLst>
                                  <p:childTnLst>
                                    <p:set>
                                      <p:cBhvr>
                                        <p:cTn id="24" dur="1000" fill="hold">
                                          <p:stCondLst>
                                            <p:cond delay="0"/>
                                          </p:stCondLst>
                                        </p:cTn>
                                        <p:tgtEl>
                                          <p:spTgt spid="21"/>
                                        </p:tgtEl>
                                        <p:attrNameLst>
                                          <p:attrName>style.visibility</p:attrName>
                                        </p:attrNameLst>
                                      </p:cBhvr>
                                      <p:to>
                                        <p:strVal val="visible"/>
                                      </p:to>
                                    </p:set>
                                    <p:animEffect transition="in" filter="blinds(horizontal)">
                                      <p:cBhvr>
                                        <p:cTn id="25" dur="1000"/>
                                        <p:tgtEl>
                                          <p:spTgt spid="21"/>
                                        </p:tgtEl>
                                      </p:cBhvr>
                                    </p:animEffect>
                                  </p:childTnLst>
                                </p:cTn>
                              </p:par>
                              <p:par>
                                <p:cTn id="26" presetID="3" presetClass="entr" presetSubtype="10" fill="hold" grpId="0" nodeType="withEffect">
                                  <p:stCondLst>
                                    <p:cond delay="0"/>
                                  </p:stCondLst>
                                  <p:childTnLst>
                                    <p:set>
                                      <p:cBhvr>
                                        <p:cTn id="27" dur="1000" fill="hold">
                                          <p:stCondLst>
                                            <p:cond delay="0"/>
                                          </p:stCondLst>
                                        </p:cTn>
                                        <p:tgtEl>
                                          <p:spTgt spid="6"/>
                                        </p:tgtEl>
                                        <p:attrNameLst>
                                          <p:attrName>style.visibility</p:attrName>
                                        </p:attrNameLst>
                                      </p:cBhvr>
                                      <p:to>
                                        <p:strVal val="visible"/>
                                      </p:to>
                                    </p:set>
                                    <p:animEffect transition="in" filter="blinds(horizontal)">
                                      <p:cBhvr>
                                        <p:cTn id="28" dur="1000"/>
                                        <p:tgtEl>
                                          <p:spTgt spid="6"/>
                                        </p:tgtEl>
                                      </p:cBhvr>
                                    </p:animEffect>
                                  </p:childTnLst>
                                </p:cTn>
                              </p:par>
                              <p:par>
                                <p:cTn id="29" presetID="18" presetClass="entr" presetSubtype="12"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strips(downLeft)">
                                      <p:cBhvr>
                                        <p:cTn id="31" dur="500"/>
                                        <p:tgtEl>
                                          <p:spTgt spid="14"/>
                                        </p:tgtEl>
                                      </p:cBhvr>
                                    </p:animEffect>
                                  </p:childTnLst>
                                </p:cTn>
                              </p:par>
                              <p:par>
                                <p:cTn id="32" presetID="18" presetClass="entr" presetSubtype="12"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trips(downLeft)">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5" grpId="0" bldLvl="0" animBg="1"/>
      <p:bldP spid="6"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654803" y="228917"/>
            <a:ext cx="10564260" cy="5543549"/>
          </a:xfrm>
          <a:prstGeom prst="rect">
            <a:avLst/>
          </a:prstGeom>
        </p:spPr>
      </p:pic>
      <p:sp>
        <p:nvSpPr>
          <p:cNvPr id="4" name="矩形 3"/>
          <p:cNvSpPr/>
          <p:nvPr/>
        </p:nvSpPr>
        <p:spPr>
          <a:xfrm>
            <a:off x="2132049" y="1778635"/>
            <a:ext cx="7609840" cy="3415030"/>
          </a:xfrm>
          <a:prstGeom prst="rect">
            <a:avLst/>
          </a:prstGeom>
          <a:noFill/>
          <a:ln>
            <a:noFill/>
          </a:ln>
        </p:spPr>
        <p:txBody>
          <a:bodyPr wrap="square" rtlCol="0" anchor="t">
            <a:spAutoFit/>
          </a:bodyPr>
          <a:lstStyle/>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第一节</a:t>
            </a:r>
            <a:endParaRPr lang="zh-CN" altLang="en-US" sz="72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a:p>
            <a:pPr algn="ctr"/>
            <a:r>
              <a:rPr lang="zh-CN" alt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护理法律关系的概述</a:t>
            </a:r>
            <a:r>
              <a:rPr lang="zh-CN" altLang="en-US" sz="65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endParaRPr lang="zh-CN" altLang="en-US" sz="65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5" presetClass="entr" presetSubtype="10" fill="hold" grpId="1"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3" name="组合 82"/>
          <p:cNvGrpSpPr/>
          <p:nvPr/>
        </p:nvGrpSpPr>
        <p:grpSpPr>
          <a:xfrm>
            <a:off x="1898650" y="1839913"/>
            <a:ext cx="9128125" cy="4155336"/>
            <a:chOff x="2805" y="3589"/>
            <a:chExt cx="14374" cy="6546"/>
          </a:xfrm>
        </p:grpSpPr>
        <p:sp>
          <p:nvSpPr>
            <p:cNvPr id="103430" name="Freeform 4"/>
            <p:cNvSpPr/>
            <p:nvPr>
              <p:custDataLst>
                <p:tags r:id="rId1"/>
              </p:custDataLst>
            </p:nvPr>
          </p:nvSpPr>
          <p:spPr>
            <a:xfrm>
              <a:off x="8114" y="4066"/>
              <a:ext cx="2180" cy="1471"/>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rgbClr val="178AA1"/>
            </a:solidFill>
            <a:ln w="12700">
              <a:noFill/>
            </a:ln>
          </p:spPr>
          <p:txBody>
            <a:bodyPr/>
            <a:p>
              <a:endParaRPr lang="zh-CN" altLang="en-US"/>
            </a:p>
          </p:txBody>
        </p:sp>
        <p:sp>
          <p:nvSpPr>
            <p:cNvPr id="103431" name="AutoShape 5"/>
            <p:cNvSpPr/>
            <p:nvPr>
              <p:custDataLst>
                <p:tags r:id="rId2"/>
              </p:custDataLst>
            </p:nvPr>
          </p:nvSpPr>
          <p:spPr>
            <a:xfrm>
              <a:off x="6387" y="5443"/>
              <a:ext cx="3414" cy="3751"/>
            </a:xfrm>
            <a:prstGeom prst="roundRect">
              <a:avLst>
                <a:gd name="adj" fmla="val 4690"/>
              </a:avLst>
            </a:prstGeom>
            <a:noFill/>
            <a:ln w="12700" cap="flat" cmpd="sng">
              <a:solidFill>
                <a:srgbClr val="586371"/>
              </a:solidFill>
              <a:prstDash val="solid"/>
              <a:round/>
              <a:headEnd type="none" w="med" len="med"/>
              <a:tailEnd type="none" w="med" len="med"/>
            </a:ln>
          </p:spPr>
          <p:txBody>
            <a:bodyPr wrap="none" anchor="ctr" anchorCtr="0"/>
            <a:p>
              <a:endParaRPr lang="zh-CN" altLang="en-US" sz="3200">
                <a:solidFill>
                  <a:srgbClr val="000000"/>
                </a:solidFill>
                <a:latin typeface="微软雅黑" panose="020B0503020204020204" charset="-122"/>
                <a:ea typeface="微软雅黑" panose="020B0503020204020204" charset="-122"/>
              </a:endParaRPr>
            </a:p>
          </p:txBody>
        </p:sp>
        <p:sp>
          <p:nvSpPr>
            <p:cNvPr id="2" name="AutoShape 6"/>
            <p:cNvSpPr>
              <a:spLocks noChangeArrowheads="1"/>
            </p:cNvSpPr>
            <p:nvPr>
              <p:custDataLst>
                <p:tags r:id="rId3"/>
              </p:custDataLst>
            </p:nvPr>
          </p:nvSpPr>
          <p:spPr bwMode="gray">
            <a:xfrm>
              <a:off x="6423" y="5310"/>
              <a:ext cx="3345" cy="777"/>
            </a:xfrm>
            <a:prstGeom prst="roundRect">
              <a:avLst>
                <a:gd name="adj" fmla="val 50000"/>
              </a:avLst>
            </a:prstGeom>
            <a:solidFill>
              <a:schemeClr val="accent1">
                <a:lumMod val="60000"/>
                <a:lumOff val="40000"/>
              </a:schemeClr>
            </a:solidFill>
            <a:ln w="9525">
              <a:noFill/>
              <a:round/>
            </a:ln>
            <a:effectLst/>
          </p:spPr>
          <p:txBody>
            <a:bodyPr wrap="none" anchor="ctr"/>
            <a:p>
              <a:pPr algn="ctr" fontAlgn="base">
                <a:buNone/>
                <a:defRPr/>
              </a:pPr>
              <a:endParaRPr lang="zh-CN" altLang="en-US" sz="2000" strike="noStrike" spc="300" noProof="1" dirty="0">
                <a:solidFill>
                  <a:srgbClr val="FFFFFF"/>
                </a:solidFill>
                <a:latin typeface="微软雅黑" panose="020B0503020204020204" charset="-122"/>
                <a:ea typeface="微软雅黑" panose="020B0503020204020204" charset="-122"/>
              </a:endParaRPr>
            </a:p>
          </p:txBody>
        </p:sp>
        <p:sp>
          <p:nvSpPr>
            <p:cNvPr id="103433" name="AutoShape 9"/>
            <p:cNvSpPr/>
            <p:nvPr>
              <p:custDataLst>
                <p:tags r:id="rId4"/>
              </p:custDataLst>
            </p:nvPr>
          </p:nvSpPr>
          <p:spPr>
            <a:xfrm>
              <a:off x="9969" y="4961"/>
              <a:ext cx="3414" cy="3751"/>
            </a:xfrm>
            <a:prstGeom prst="roundRect">
              <a:avLst>
                <a:gd name="adj" fmla="val 4690"/>
              </a:avLst>
            </a:prstGeom>
            <a:noFill/>
            <a:ln w="12700" cap="flat" cmpd="sng">
              <a:solidFill>
                <a:srgbClr val="586371"/>
              </a:solidFill>
              <a:prstDash val="solid"/>
              <a:round/>
              <a:headEnd type="none" w="med" len="med"/>
              <a:tailEnd type="none" w="med" len="med"/>
            </a:ln>
          </p:spPr>
          <p:txBody>
            <a:bodyPr wrap="none" anchor="ctr" anchorCtr="0"/>
            <a:p>
              <a:endParaRPr lang="zh-CN" altLang="en-US" sz="3200">
                <a:solidFill>
                  <a:srgbClr val="000000"/>
                </a:solidFill>
                <a:latin typeface="微软雅黑" panose="020B0503020204020204" charset="-122"/>
                <a:ea typeface="微软雅黑" panose="020B0503020204020204" charset="-122"/>
              </a:endParaRPr>
            </a:p>
          </p:txBody>
        </p:sp>
        <p:sp>
          <p:nvSpPr>
            <p:cNvPr id="67" name="AutoShape 10"/>
            <p:cNvSpPr>
              <a:spLocks noChangeArrowheads="1"/>
            </p:cNvSpPr>
            <p:nvPr>
              <p:custDataLst>
                <p:tags r:id="rId5"/>
              </p:custDataLst>
            </p:nvPr>
          </p:nvSpPr>
          <p:spPr bwMode="gray">
            <a:xfrm>
              <a:off x="9999" y="4824"/>
              <a:ext cx="3345" cy="777"/>
            </a:xfrm>
            <a:prstGeom prst="roundRect">
              <a:avLst>
                <a:gd name="adj" fmla="val 50000"/>
              </a:avLst>
            </a:prstGeom>
            <a:solidFill>
              <a:schemeClr val="accent1">
                <a:lumMod val="60000"/>
                <a:lumOff val="40000"/>
              </a:schemeClr>
            </a:solidFill>
            <a:ln w="9525">
              <a:noFill/>
              <a:round/>
            </a:ln>
            <a:effectLst/>
          </p:spPr>
          <p:txBody>
            <a:bodyPr wrap="none" anchor="ctr"/>
            <a:p>
              <a:pPr algn="ctr" fontAlgn="base">
                <a:buNone/>
                <a:defRPr/>
              </a:pPr>
              <a:endParaRPr lang="zh-CN" altLang="en-US" sz="2000" strike="noStrike" spc="300" noProof="1" dirty="0">
                <a:solidFill>
                  <a:srgbClr val="FFFFFF"/>
                </a:solidFill>
                <a:latin typeface="微软雅黑" panose="020B0503020204020204" charset="-122"/>
                <a:ea typeface="微软雅黑" panose="020B0503020204020204" charset="-122"/>
              </a:endParaRPr>
            </a:p>
          </p:txBody>
        </p:sp>
        <p:sp>
          <p:nvSpPr>
            <p:cNvPr id="103435" name="Freeform 13"/>
            <p:cNvSpPr/>
            <p:nvPr>
              <p:custDataLst>
                <p:tags r:id="rId6"/>
              </p:custDataLst>
            </p:nvPr>
          </p:nvSpPr>
          <p:spPr>
            <a:xfrm>
              <a:off x="4461" y="4548"/>
              <a:ext cx="2180" cy="1473"/>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rgbClr val="4276AA"/>
            </a:solidFill>
            <a:ln w="12700">
              <a:noFill/>
            </a:ln>
          </p:spPr>
          <p:txBody>
            <a:bodyPr/>
            <a:p>
              <a:endParaRPr lang="zh-CN" altLang="en-US"/>
            </a:p>
          </p:txBody>
        </p:sp>
        <p:sp>
          <p:nvSpPr>
            <p:cNvPr id="103436" name="AutoShape 17"/>
            <p:cNvSpPr/>
            <p:nvPr>
              <p:custDataLst>
                <p:tags r:id="rId7"/>
              </p:custDataLst>
            </p:nvPr>
          </p:nvSpPr>
          <p:spPr>
            <a:xfrm>
              <a:off x="2805" y="5856"/>
              <a:ext cx="3414" cy="4279"/>
            </a:xfrm>
            <a:prstGeom prst="roundRect">
              <a:avLst>
                <a:gd name="adj" fmla="val 4690"/>
              </a:avLst>
            </a:prstGeom>
            <a:noFill/>
            <a:ln w="12700" cap="flat" cmpd="sng">
              <a:solidFill>
                <a:srgbClr val="586371"/>
              </a:solidFill>
              <a:prstDash val="solid"/>
              <a:round/>
              <a:headEnd type="none" w="med" len="med"/>
              <a:tailEnd type="none" w="med" len="med"/>
            </a:ln>
          </p:spPr>
          <p:txBody>
            <a:bodyPr wrap="none" anchor="ctr" anchorCtr="0"/>
            <a:p>
              <a:endParaRPr lang="zh-CN" altLang="en-US" sz="3200">
                <a:solidFill>
                  <a:srgbClr val="000000"/>
                </a:solidFill>
                <a:latin typeface="微软雅黑" panose="020B0503020204020204" charset="-122"/>
                <a:ea typeface="微软雅黑" panose="020B0503020204020204" charset="-122"/>
              </a:endParaRPr>
            </a:p>
          </p:txBody>
        </p:sp>
        <p:sp>
          <p:nvSpPr>
            <p:cNvPr id="70" name="AutoShape 18"/>
            <p:cNvSpPr>
              <a:spLocks noChangeArrowheads="1"/>
            </p:cNvSpPr>
            <p:nvPr>
              <p:custDataLst>
                <p:tags r:id="rId8"/>
              </p:custDataLst>
            </p:nvPr>
          </p:nvSpPr>
          <p:spPr bwMode="gray">
            <a:xfrm>
              <a:off x="2837" y="5719"/>
              <a:ext cx="3345" cy="776"/>
            </a:xfrm>
            <a:prstGeom prst="roundRect">
              <a:avLst>
                <a:gd name="adj" fmla="val 50000"/>
              </a:avLst>
            </a:prstGeom>
            <a:solidFill>
              <a:schemeClr val="accent1">
                <a:lumMod val="75000"/>
              </a:schemeClr>
            </a:solidFill>
            <a:ln w="9525">
              <a:noFill/>
              <a:round/>
            </a:ln>
            <a:effectLst/>
          </p:spPr>
          <p:txBody>
            <a:bodyPr wrap="none" anchor="ctr"/>
            <a:p>
              <a:pPr algn="ctr" fontAlgn="base">
                <a:buNone/>
                <a:defRPr/>
              </a:pPr>
              <a:endParaRPr lang="zh-CN" altLang="en-US" sz="2000" strike="noStrike" spc="300" noProof="1" dirty="0">
                <a:solidFill>
                  <a:srgbClr val="FFFFFF"/>
                </a:solidFill>
                <a:latin typeface="微软雅黑" panose="020B0503020204020204" charset="-122"/>
                <a:ea typeface="微软雅黑" panose="020B0503020204020204" charset="-122"/>
              </a:endParaRPr>
            </a:p>
          </p:txBody>
        </p:sp>
        <p:sp>
          <p:nvSpPr>
            <p:cNvPr id="72" name="Text Box 10"/>
            <p:cNvSpPr txBox="1">
              <a:spLocks noChangeArrowheads="1"/>
            </p:cNvSpPr>
            <p:nvPr>
              <p:custDataLst>
                <p:tags r:id="rId9"/>
              </p:custDataLst>
            </p:nvPr>
          </p:nvSpPr>
          <p:spPr bwMode="auto">
            <a:xfrm>
              <a:off x="6584" y="6382"/>
              <a:ext cx="2932" cy="2807"/>
            </a:xfrm>
            <a:prstGeom prst="rect">
              <a:avLst/>
            </a:prstGeom>
            <a:noFill/>
            <a:ln w="9525">
              <a:noFill/>
              <a:miter lim="800000"/>
            </a:ln>
          </p:spPr>
          <p:txBody>
            <a:bodyPr wrap="square" lIns="90000" tIns="0" rIns="90000" bIns="46800">
              <a:normAutofit/>
            </a:bodyPr>
            <a:p>
              <a:pPr algn="just">
                <a:lnSpc>
                  <a:spcPct val="130000"/>
                </a:lnSpc>
                <a:spcBef>
                  <a:spcPts val="100"/>
                </a:spcBef>
                <a:spcAft>
                  <a:spcPts val="1000"/>
                </a:spcAft>
                <a:buSzPct val="100000"/>
                <a:defRPr/>
              </a:pPr>
              <a:r>
                <a:rPr lang="zh-CN" altLang="en-US" sz="1200" b="1"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rPr>
                <a:t>法通过对护理活动的基本制度和技术规范进行规定，以保证护理活动的科学性和可控性。</a:t>
              </a:r>
              <a:endParaRPr lang="zh-CN" altLang="en-US" sz="1200" b="1"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endParaRPr>
            </a:p>
          </p:txBody>
        </p:sp>
        <p:sp>
          <p:nvSpPr>
            <p:cNvPr id="73" name="Text Box 10"/>
            <p:cNvSpPr txBox="1">
              <a:spLocks noChangeArrowheads="1"/>
            </p:cNvSpPr>
            <p:nvPr>
              <p:custDataLst>
                <p:tags r:id="rId10"/>
              </p:custDataLst>
            </p:nvPr>
          </p:nvSpPr>
          <p:spPr bwMode="auto">
            <a:xfrm>
              <a:off x="10161" y="5931"/>
              <a:ext cx="2932" cy="2807"/>
            </a:xfrm>
            <a:prstGeom prst="rect">
              <a:avLst/>
            </a:prstGeom>
            <a:noFill/>
            <a:ln w="9525">
              <a:noFill/>
              <a:miter lim="800000"/>
            </a:ln>
          </p:spPr>
          <p:txBody>
            <a:bodyPr wrap="square" lIns="90000" tIns="0" rIns="90000" bIns="46800">
              <a:normAutofit/>
            </a:bodyPr>
            <a:p>
              <a:pPr algn="just">
                <a:lnSpc>
                  <a:spcPct val="120000"/>
                </a:lnSpc>
                <a:spcBef>
                  <a:spcPts val="100"/>
                </a:spcBef>
                <a:spcAft>
                  <a:spcPts val="1000"/>
                </a:spcAft>
                <a:buSzPct val="100000"/>
                <a:defRPr/>
              </a:pPr>
              <a:r>
                <a:rPr lang="zh-CN" altLang="en-US" sz="1200" b="1"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rPr>
                <a:t>法促进护理工作的良性发展。首先，法可以通过将特定的理念和精神固定化、权威化，而为护理工作确定正确的导向。</a:t>
              </a:r>
              <a:endParaRPr lang="zh-CN" altLang="en-US" sz="1200" b="1"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endParaRPr>
            </a:p>
          </p:txBody>
        </p:sp>
        <p:sp>
          <p:nvSpPr>
            <p:cNvPr id="103441" name="AutoShape 17"/>
            <p:cNvSpPr/>
            <p:nvPr>
              <p:custDataLst>
                <p:tags r:id="rId11"/>
              </p:custDataLst>
            </p:nvPr>
          </p:nvSpPr>
          <p:spPr>
            <a:xfrm>
              <a:off x="13670" y="4583"/>
              <a:ext cx="3414" cy="3751"/>
            </a:xfrm>
            <a:prstGeom prst="roundRect">
              <a:avLst>
                <a:gd name="adj" fmla="val 4690"/>
              </a:avLst>
            </a:prstGeom>
            <a:noFill/>
            <a:ln w="12700" cap="flat" cmpd="sng">
              <a:solidFill>
                <a:srgbClr val="586371"/>
              </a:solidFill>
              <a:prstDash val="solid"/>
              <a:round/>
              <a:headEnd type="none" w="med" len="med"/>
              <a:tailEnd type="none" w="med" len="med"/>
            </a:ln>
          </p:spPr>
          <p:txBody>
            <a:bodyPr wrap="none" anchor="ctr" anchorCtr="0"/>
            <a:p>
              <a:endParaRPr lang="zh-CN" altLang="en-US" sz="3200">
                <a:solidFill>
                  <a:srgbClr val="000000"/>
                </a:solidFill>
                <a:latin typeface="微软雅黑" panose="020B0503020204020204" charset="-122"/>
                <a:ea typeface="微软雅黑" panose="020B0503020204020204" charset="-122"/>
              </a:endParaRPr>
            </a:p>
          </p:txBody>
        </p:sp>
        <p:sp>
          <p:nvSpPr>
            <p:cNvPr id="75" name="AutoShape 18"/>
            <p:cNvSpPr>
              <a:spLocks noChangeArrowheads="1"/>
            </p:cNvSpPr>
            <p:nvPr>
              <p:custDataLst>
                <p:tags r:id="rId12"/>
              </p:custDataLst>
            </p:nvPr>
          </p:nvSpPr>
          <p:spPr bwMode="gray">
            <a:xfrm>
              <a:off x="13703" y="4446"/>
              <a:ext cx="3345" cy="777"/>
            </a:xfrm>
            <a:prstGeom prst="roundRect">
              <a:avLst>
                <a:gd name="adj" fmla="val 50000"/>
              </a:avLst>
            </a:prstGeom>
            <a:solidFill>
              <a:schemeClr val="accent1">
                <a:lumMod val="75000"/>
              </a:schemeClr>
            </a:solidFill>
            <a:ln w="9525">
              <a:noFill/>
              <a:round/>
            </a:ln>
            <a:effectLst/>
          </p:spPr>
          <p:txBody>
            <a:bodyPr wrap="none" anchor="ctr"/>
            <a:p>
              <a:pPr algn="ctr" fontAlgn="base">
                <a:buNone/>
                <a:defRPr/>
              </a:pPr>
              <a:endParaRPr lang="zh-CN" altLang="en-US" sz="2000" strike="noStrike" spc="300" noProof="1" dirty="0">
                <a:solidFill>
                  <a:srgbClr val="FFFFFF"/>
                </a:solidFill>
                <a:latin typeface="微软雅黑" panose="020B0503020204020204" charset="-122"/>
                <a:ea typeface="微软雅黑" panose="020B0503020204020204" charset="-122"/>
              </a:endParaRPr>
            </a:p>
          </p:txBody>
        </p:sp>
        <p:sp>
          <p:nvSpPr>
            <p:cNvPr id="76" name="Text Box 10"/>
            <p:cNvSpPr txBox="1">
              <a:spLocks noChangeArrowheads="1"/>
            </p:cNvSpPr>
            <p:nvPr>
              <p:custDataLst>
                <p:tags r:id="rId13"/>
              </p:custDataLst>
            </p:nvPr>
          </p:nvSpPr>
          <p:spPr bwMode="auto">
            <a:xfrm>
              <a:off x="13865" y="5562"/>
              <a:ext cx="2932" cy="2807"/>
            </a:xfrm>
            <a:prstGeom prst="rect">
              <a:avLst/>
            </a:prstGeom>
            <a:noFill/>
            <a:ln w="9525">
              <a:noFill/>
              <a:miter lim="800000"/>
            </a:ln>
          </p:spPr>
          <p:txBody>
            <a:bodyPr wrap="square" lIns="90000" tIns="0" rIns="90000" bIns="46800">
              <a:normAutofit/>
            </a:bodyPr>
            <a:p>
              <a:pPr algn="just">
                <a:lnSpc>
                  <a:spcPct val="120000"/>
                </a:lnSpc>
                <a:spcBef>
                  <a:spcPts val="100"/>
                </a:spcBef>
                <a:spcAft>
                  <a:spcPts val="1000"/>
                </a:spcAft>
                <a:buSzPct val="100000"/>
                <a:defRPr/>
              </a:pPr>
              <a:r>
                <a:rPr lang="zh-CN" altLang="en-US" sz="1200" b="1"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rPr>
                <a:t>护理具有社会服务属性，从而减少可能的危害。在市场经济条件下，服务同样具有商品属性。</a:t>
              </a:r>
              <a:endParaRPr lang="zh-CN" altLang="en-US" sz="1200" b="1"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endParaRPr>
            </a:p>
          </p:txBody>
        </p:sp>
        <p:sp>
          <p:nvSpPr>
            <p:cNvPr id="103444" name="Freeform 4"/>
            <p:cNvSpPr/>
            <p:nvPr>
              <p:custDataLst>
                <p:tags r:id="rId14"/>
              </p:custDataLst>
            </p:nvPr>
          </p:nvSpPr>
          <p:spPr>
            <a:xfrm>
              <a:off x="11729" y="3589"/>
              <a:ext cx="2180" cy="1471"/>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solidFill>
              <a:srgbClr val="40A693"/>
            </a:solidFill>
            <a:ln w="12700">
              <a:noFill/>
            </a:ln>
          </p:spPr>
          <p:txBody>
            <a:bodyPr/>
            <a:p>
              <a:endParaRPr lang="zh-CN" altLang="en-US"/>
            </a:p>
          </p:txBody>
        </p:sp>
        <p:sp>
          <p:nvSpPr>
            <p:cNvPr id="78" name="文本框 77"/>
            <p:cNvSpPr txBox="1"/>
            <p:nvPr>
              <p:custDataLst>
                <p:tags r:id="rId15"/>
              </p:custDataLst>
            </p:nvPr>
          </p:nvSpPr>
          <p:spPr>
            <a:xfrm>
              <a:off x="2838" y="5866"/>
              <a:ext cx="2996" cy="504"/>
            </a:xfrm>
            <a:prstGeom prst="rect">
              <a:avLst/>
            </a:prstGeom>
            <a:noFill/>
          </p:spPr>
          <p:txBody>
            <a:bodyPr wrap="square" rtlCol="0" anchor="ctr" anchorCtr="0"/>
            <a:p>
              <a:pPr algn="ctr">
                <a:lnSpc>
                  <a:spcPct val="100000"/>
                </a:lnSpc>
                <a:spcBef>
                  <a:spcPts val="100"/>
                </a:spcBef>
                <a:spcAft>
                  <a:spcPts val="0"/>
                </a:spcAft>
                <a:buSzPct val="100000"/>
              </a:pPr>
              <a:r>
                <a:rPr sz="1400" b="1" spc="100" noProof="1">
                  <a:solidFill>
                    <a:srgbClr val="FFFFFF"/>
                  </a:solidFill>
                  <a:latin typeface="微软雅黑" panose="020B0503020204020204" charset="-122"/>
                  <a:ea typeface="微软雅黑" panose="020B0503020204020204" charset="-122"/>
                  <a:cs typeface="+mn-cs"/>
                  <a:sym typeface="Arial" panose="020B0604020202020204" pitchFamily="34" charset="0"/>
                </a:rPr>
                <a:t>1. 法对护理活动的开展进行有效管理</a:t>
              </a:r>
              <a:endParaRPr sz="1400" b="1" spc="100" noProof="1">
                <a:solidFill>
                  <a:srgbClr val="FFFFFF"/>
                </a:solidFill>
                <a:latin typeface="微软雅黑" panose="020B0503020204020204" charset="-122"/>
                <a:ea typeface="微软雅黑" panose="020B0503020204020204" charset="-122"/>
                <a:cs typeface="+mn-cs"/>
                <a:sym typeface="Arial" panose="020B0604020202020204" pitchFamily="34" charset="0"/>
              </a:endParaRPr>
            </a:p>
          </p:txBody>
        </p:sp>
        <p:sp>
          <p:nvSpPr>
            <p:cNvPr id="79" name="文本框 78"/>
            <p:cNvSpPr txBox="1"/>
            <p:nvPr>
              <p:custDataLst>
                <p:tags r:id="rId16"/>
              </p:custDataLst>
            </p:nvPr>
          </p:nvSpPr>
          <p:spPr>
            <a:xfrm>
              <a:off x="6526" y="5458"/>
              <a:ext cx="3062" cy="504"/>
            </a:xfrm>
            <a:prstGeom prst="rect">
              <a:avLst/>
            </a:prstGeom>
            <a:noFill/>
          </p:spPr>
          <p:txBody>
            <a:bodyPr wrap="square" rtlCol="0" anchor="ctr" anchorCtr="0"/>
            <a:p>
              <a:pPr algn="ctr">
                <a:lnSpc>
                  <a:spcPct val="100000"/>
                </a:lnSpc>
                <a:spcBef>
                  <a:spcPts val="100"/>
                </a:spcBef>
                <a:spcAft>
                  <a:spcPts val="0"/>
                </a:spcAft>
                <a:buSzPct val="100000"/>
              </a:pPr>
              <a:r>
                <a:rPr sz="1400" b="1" spc="100" noProof="1">
                  <a:solidFill>
                    <a:srgbClr val="FFFFFF"/>
                  </a:solidFill>
                  <a:latin typeface="微软雅黑" panose="020B0503020204020204" charset="-122"/>
                  <a:ea typeface="微软雅黑" panose="020B0503020204020204" charset="-122"/>
                  <a:cs typeface="+mn-cs"/>
                  <a:sym typeface="Arial" panose="020B0604020202020204" pitchFamily="34" charset="0"/>
                </a:rPr>
                <a:t>1. 法对护理活动的开展进行有效管理</a:t>
              </a:r>
              <a:endParaRPr sz="1400" b="1" spc="100" noProof="1">
                <a:solidFill>
                  <a:srgbClr val="FFFFFF"/>
                </a:solidFill>
                <a:latin typeface="微软雅黑" panose="020B0503020204020204" charset="-122"/>
                <a:ea typeface="微软雅黑" panose="020B0503020204020204" charset="-122"/>
                <a:cs typeface="+mn-cs"/>
                <a:sym typeface="Arial" panose="020B0604020202020204" pitchFamily="34" charset="0"/>
              </a:endParaRPr>
            </a:p>
          </p:txBody>
        </p:sp>
        <p:sp>
          <p:nvSpPr>
            <p:cNvPr id="80" name="文本框 79"/>
            <p:cNvSpPr txBox="1"/>
            <p:nvPr>
              <p:custDataLst>
                <p:tags r:id="rId17"/>
              </p:custDataLst>
            </p:nvPr>
          </p:nvSpPr>
          <p:spPr>
            <a:xfrm>
              <a:off x="10102" y="4971"/>
              <a:ext cx="3062" cy="504"/>
            </a:xfrm>
            <a:prstGeom prst="rect">
              <a:avLst/>
            </a:prstGeom>
            <a:noFill/>
          </p:spPr>
          <p:txBody>
            <a:bodyPr wrap="square" rtlCol="0" anchor="ctr" anchorCtr="0"/>
            <a:p>
              <a:pPr algn="ctr">
                <a:lnSpc>
                  <a:spcPct val="120000"/>
                </a:lnSpc>
                <a:spcBef>
                  <a:spcPts val="100"/>
                </a:spcBef>
                <a:spcAft>
                  <a:spcPts val="0"/>
                </a:spcAft>
                <a:buSzPct val="100000"/>
              </a:pPr>
              <a:r>
                <a:rPr sz="1400" b="1" spc="100" noProof="1">
                  <a:solidFill>
                    <a:srgbClr val="FFFFFF"/>
                  </a:solidFill>
                  <a:latin typeface="微软雅黑" panose="020B0503020204020204" charset="-122"/>
                  <a:ea typeface="微软雅黑" panose="020B0503020204020204" charset="-122"/>
                  <a:cs typeface="+mn-cs"/>
                  <a:sym typeface="Arial" panose="020B0604020202020204" pitchFamily="34" charset="0"/>
                </a:rPr>
                <a:t>3. 法为护理活动创造良好的法治环境</a:t>
              </a:r>
              <a:endParaRPr sz="1400" b="1" spc="100" noProof="1">
                <a:solidFill>
                  <a:srgbClr val="FFFFFF"/>
                </a:solidFill>
                <a:latin typeface="微软雅黑" panose="020B0503020204020204" charset="-122"/>
                <a:ea typeface="微软雅黑" panose="020B0503020204020204" charset="-122"/>
                <a:cs typeface="+mn-cs"/>
                <a:sym typeface="Arial" panose="020B0604020202020204" pitchFamily="34" charset="0"/>
              </a:endParaRPr>
            </a:p>
          </p:txBody>
        </p:sp>
        <p:sp>
          <p:nvSpPr>
            <p:cNvPr id="81" name="文本框 80"/>
            <p:cNvSpPr txBox="1"/>
            <p:nvPr>
              <p:custDataLst>
                <p:tags r:id="rId18"/>
              </p:custDataLst>
            </p:nvPr>
          </p:nvSpPr>
          <p:spPr>
            <a:xfrm>
              <a:off x="13566" y="4594"/>
              <a:ext cx="3613" cy="504"/>
            </a:xfrm>
            <a:prstGeom prst="rect">
              <a:avLst/>
            </a:prstGeom>
            <a:noFill/>
          </p:spPr>
          <p:txBody>
            <a:bodyPr wrap="square" rtlCol="0" anchor="ctr" anchorCtr="0"/>
            <a:p>
              <a:pPr algn="ctr">
                <a:lnSpc>
                  <a:spcPct val="100000"/>
                </a:lnSpc>
                <a:spcBef>
                  <a:spcPts val="100"/>
                </a:spcBef>
                <a:spcAft>
                  <a:spcPts val="0"/>
                </a:spcAft>
                <a:buSzPct val="100000"/>
              </a:pPr>
              <a:r>
                <a:rPr sz="1400" b="1" spc="100" noProof="1">
                  <a:solidFill>
                    <a:srgbClr val="FFFFFF"/>
                  </a:solidFill>
                  <a:latin typeface="微软雅黑" panose="020B0503020204020204" charset="-122"/>
                  <a:ea typeface="微软雅黑" panose="020B0503020204020204" charset="-122"/>
                  <a:cs typeface="+mn-cs"/>
                  <a:sym typeface="Arial" panose="020B0604020202020204" pitchFamily="34" charset="0"/>
                </a:rPr>
                <a:t>4. 法通过控制护理活动的失范、异化来保证</a:t>
              </a:r>
              <a:endParaRPr sz="1400" b="1" spc="100" noProof="1">
                <a:solidFill>
                  <a:srgbClr val="FFFFFF"/>
                </a:solidFill>
                <a:latin typeface="微软雅黑" panose="020B0503020204020204" charset="-122"/>
                <a:ea typeface="微软雅黑" panose="020B0503020204020204" charset="-122"/>
                <a:cs typeface="+mn-cs"/>
                <a:sym typeface="Arial" panose="020B0604020202020204" pitchFamily="34" charset="0"/>
              </a:endParaRPr>
            </a:p>
          </p:txBody>
        </p:sp>
      </p:grpSp>
      <p:sp>
        <p:nvSpPr>
          <p:cNvPr id="82" name="文本框 81"/>
          <p:cNvSpPr txBox="1"/>
          <p:nvPr/>
        </p:nvSpPr>
        <p:spPr>
          <a:xfrm>
            <a:off x="981075" y="1236663"/>
            <a:ext cx="5118100" cy="645160"/>
          </a:xfrm>
          <a:prstGeom prst="rect">
            <a:avLst/>
          </a:prstGeom>
          <a:noFill/>
        </p:spPr>
        <p:txBody>
          <a:bodyPr wrap="square" rtlCol="0" anchor="t">
            <a:spAutoFit/>
          </a:bodyPr>
          <a:p>
            <a:pPr>
              <a:lnSpc>
                <a:spcPct val="200000"/>
              </a:lnSpc>
              <a:buFont typeface="Wingdings" panose="05000000000000000000" charset="0"/>
            </a:pPr>
            <a:r>
              <a:rPr lang="zh-CN" altLang="en-US" spc="150" noProof="1">
                <a:solidFill>
                  <a:schemeClr val="tx1">
                    <a:lumMod val="75000"/>
                    <a:lumOff val="25000"/>
                  </a:schemeClr>
                </a:solidFill>
                <a:latin typeface="微软雅黑" panose="020B0503020204020204" charset="-122"/>
                <a:ea typeface="微软雅黑" panose="020B0503020204020204" charset="-122"/>
                <a:cs typeface="+mn-cs"/>
              </a:rPr>
              <a:t>（一）法对护理活动进行规制和保障</a:t>
            </a:r>
            <a:endParaRPr lang="zh-CN" altLang="en-US" spc="150" noProof="1">
              <a:solidFill>
                <a:schemeClr val="tx1">
                  <a:lumMod val="75000"/>
                  <a:lumOff val="25000"/>
                </a:schemeClr>
              </a:solidFill>
              <a:latin typeface="微软雅黑" panose="020B0503020204020204" charset="-122"/>
              <a:ea typeface="微软雅黑" panose="020B0503020204020204" charset="-122"/>
              <a:cs typeface="+mn-cs"/>
            </a:endParaRPr>
          </a:p>
        </p:txBody>
      </p:sp>
      <p:sp>
        <p:nvSpPr>
          <p:cNvPr id="3" name="Title 6"/>
          <p:cNvSpPr txBox="1"/>
          <p:nvPr>
            <p:custDataLst>
              <p:tags r:id="rId19"/>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一、护理与法的关系</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 name="Text Box 10"/>
          <p:cNvSpPr txBox="1">
            <a:spLocks noChangeArrowheads="1"/>
          </p:cNvSpPr>
          <p:nvPr>
            <p:custDataLst>
              <p:tags r:id="rId20"/>
            </p:custDataLst>
          </p:nvPr>
        </p:nvSpPr>
        <p:spPr bwMode="auto">
          <a:xfrm>
            <a:off x="1950085" y="3808730"/>
            <a:ext cx="2117090" cy="1997075"/>
          </a:xfrm>
          <a:prstGeom prst="rect">
            <a:avLst/>
          </a:prstGeom>
          <a:noFill/>
          <a:ln w="9525">
            <a:noFill/>
            <a:miter lim="800000"/>
          </a:ln>
        </p:spPr>
        <p:txBody>
          <a:bodyPr wrap="square" lIns="90000" tIns="0" rIns="90000" bIns="46800">
            <a:noAutofit/>
          </a:bodyPr>
          <a:p>
            <a:pPr algn="just">
              <a:lnSpc>
                <a:spcPct val="120000"/>
              </a:lnSpc>
              <a:spcBef>
                <a:spcPts val="100"/>
              </a:spcBef>
              <a:spcAft>
                <a:spcPts val="1000"/>
              </a:spcAft>
              <a:buSzPct val="100000"/>
              <a:defRPr/>
            </a:pPr>
            <a:r>
              <a:rPr lang="zh-CN" altLang="en-US" sz="1200" b="1"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rPr>
              <a:t>通过对护理活动的主体进行规制，保证护理机构的设置、组织原则、职能运作方式和义务以及责任，从而保证国家对护理活动的有效管理，保证护理活动在宪法和法律的基本精神之下进行。</a:t>
            </a:r>
            <a:endParaRPr lang="zh-CN" altLang="en-US" sz="1200" b="1" spc="150" noProof="1">
              <a:solidFill>
                <a:srgbClr val="000000">
                  <a:lumMod val="65000"/>
                  <a:lumOff val="35000"/>
                </a:srgbClr>
              </a:solidFill>
              <a:latin typeface="微软雅黑" panose="020B0503020204020204" charset="-122"/>
              <a:ea typeface="微软雅黑" panose="020B0503020204020204" charset="-122"/>
              <a:cs typeface="+mn-ea"/>
              <a:sym typeface="Arial" panose="020B0604020202020204" pitchFamily="34" charset="0"/>
            </a:endParaRPr>
          </a:p>
        </p:txBody>
      </p:sp>
    </p:spTree>
    <p:custDataLst>
      <p:tags r:id="rId2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1000" fill="hold"/>
                                        <p:tgtEl>
                                          <p:spTgt spid="83"/>
                                        </p:tgtEl>
                                        <p:attrNameLst>
                                          <p:attrName>ppt_x</p:attrName>
                                        </p:attrNameLst>
                                      </p:cBhvr>
                                      <p:tavLst>
                                        <p:tav tm="0">
                                          <p:val>
                                            <p:strVal val="#ppt_x-.2"/>
                                          </p:val>
                                        </p:tav>
                                        <p:tav tm="100000">
                                          <p:val>
                                            <p:strVal val="#ppt_x"/>
                                          </p:val>
                                        </p:tav>
                                      </p:tavLst>
                                    </p:anim>
                                    <p:anim calcmode="lin" valueType="num">
                                      <p:cBhvr>
                                        <p:cTn id="8" dur="1000" fill="hold"/>
                                        <p:tgtEl>
                                          <p:spTgt spid="83"/>
                                        </p:tgtEl>
                                        <p:attrNameLst>
                                          <p:attrName>ppt_y</p:attrName>
                                        </p:attrNameLst>
                                      </p:cBhvr>
                                      <p:tavLst>
                                        <p:tav tm="0">
                                          <p:val>
                                            <p:strVal val="#ppt_y"/>
                                          </p:val>
                                        </p:tav>
                                        <p:tav tm="100000">
                                          <p:val>
                                            <p:strVal val="#ppt_y"/>
                                          </p:val>
                                        </p:tav>
                                      </p:tavLst>
                                    </p:anim>
                                    <p:animEffect transition="in" filter="wipe(right)" prLst="gradientSize: 0.1">
                                      <p:cBhvr>
                                        <p:cTn id="9" dur="10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09600" y="1340485"/>
            <a:ext cx="10972800" cy="4584065"/>
            <a:chOff x="960" y="2111"/>
            <a:chExt cx="17280" cy="7219"/>
          </a:xfrm>
        </p:grpSpPr>
        <p:sp>
          <p:nvSpPr>
            <p:cNvPr id="22" name="矩形: 圆角 1128"/>
            <p:cNvSpPr/>
            <p:nvPr>
              <p:custDataLst>
                <p:tags r:id="rId1"/>
              </p:custDataLst>
            </p:nvPr>
          </p:nvSpPr>
          <p:spPr>
            <a:xfrm>
              <a:off x="960" y="2111"/>
              <a:ext cx="17280" cy="7219"/>
            </a:xfrm>
            <a:prstGeom prst="roundRect">
              <a:avLst>
                <a:gd name="adj" fmla="val 4386"/>
              </a:avLst>
            </a:prstGeom>
            <a:solidFill>
              <a:srgbClr val="FFFFFF"/>
            </a:solidFill>
            <a:ln w="12700">
              <a:solidFill>
                <a:srgbClr val="C0A3A3"/>
              </a:solidFill>
            </a:ln>
            <a:effectLst>
              <a:outerShdw blurRad="50800" dist="762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隶书" panose="02010509060101010101" pitchFamily="49" charset="-122"/>
                <a:ea typeface="隶书" panose="02010509060101010101" pitchFamily="49" charset="-122"/>
              </a:endParaRPr>
            </a:p>
          </p:txBody>
        </p:sp>
        <p:sp>
          <p:nvSpPr>
            <p:cNvPr id="24" name="同心圆 262"/>
            <p:cNvSpPr/>
            <p:nvPr>
              <p:custDataLst>
                <p:tags r:id="rId2"/>
              </p:custDataLst>
            </p:nvPr>
          </p:nvSpPr>
          <p:spPr>
            <a:xfrm>
              <a:off x="1185" y="2352"/>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3" name="同心圆 262"/>
            <p:cNvSpPr/>
            <p:nvPr>
              <p:custDataLst>
                <p:tags r:id="rId3"/>
              </p:custDataLst>
            </p:nvPr>
          </p:nvSpPr>
          <p:spPr>
            <a:xfrm>
              <a:off x="17412" y="8533"/>
              <a:ext cx="480" cy="480"/>
            </a:xfrm>
            <a:prstGeom prst="donut">
              <a:avLst/>
            </a:prstGeom>
            <a:solidFill>
              <a:srgbClr val="C30000"/>
            </a:solidFill>
            <a:ln w="254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000000"/>
                </a:solidFill>
                <a:latin typeface="隶书" panose="02010509060101010101" pitchFamily="49" charset="-122"/>
                <a:ea typeface="隶书" panose="02010509060101010101" pitchFamily="49" charset="-122"/>
              </a:endParaRPr>
            </a:p>
          </p:txBody>
        </p:sp>
        <p:sp>
          <p:nvSpPr>
            <p:cNvPr id="2" name="文本框 1"/>
            <p:cNvSpPr txBox="1"/>
            <p:nvPr/>
          </p:nvSpPr>
          <p:spPr>
            <a:xfrm>
              <a:off x="1759" y="3031"/>
              <a:ext cx="16133" cy="4724"/>
            </a:xfrm>
            <a:prstGeom prst="rect">
              <a:avLst/>
            </a:prstGeom>
            <a:noFill/>
          </p:spPr>
          <p:txBody>
            <a:bodyPr wrap="square" rtlCol="0">
              <a:spAutoFit/>
            </a:bodyPr>
            <a:lstStyle/>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（二）护理实践促进法的发展</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1. 护理实践活动推动着护理法律制度的丰富和完善　护理实践的不断深化，使得伦理学、心理学、医药学、护理学等学科知识不断进入法学的视野和立法领域，并不断推动着护理法律规范的丰富和完善。如护理知识与技术及其发展成果进入护理法律法规体系，使得相关的法律规范更加科学。</a:t>
              </a:r>
              <a:endParaRPr lang="zh-CN" altLang="en-US">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微软雅黑" panose="020B0503020204020204" charset="-122"/>
                  <a:ea typeface="微软雅黑" panose="020B0503020204020204" charset="-122"/>
                  <a:cs typeface="微软雅黑" panose="020B0503020204020204" charset="-122"/>
                </a:rPr>
                <a:t>2. 护理实践的不断深化促进护理立法发展　护理实践的不断发展促进护理立法不断印证着宪法基本精神，引导人们的权利观、健康观、交往观不断充实更新，并进而影响到护理法律规范以至卫生法的立法思想，使人权理念、人的全面发展理念越来越成为基本的法治理念。</a:t>
              </a:r>
              <a:endParaRPr lang="zh-CN" altLang="en-US">
                <a:latin typeface="微软雅黑" panose="020B0503020204020204" charset="-122"/>
                <a:ea typeface="微软雅黑" panose="020B0503020204020204" charset="-122"/>
                <a:cs typeface="微软雅黑" panose="020B0503020204020204" charset="-122"/>
              </a:endParaRPr>
            </a:p>
          </p:txBody>
        </p:sp>
      </p:grpSp>
      <p:sp>
        <p:nvSpPr>
          <p:cNvPr id="3" name="Title 6"/>
          <p:cNvSpPr txBox="1"/>
          <p:nvPr>
            <p:custDataLst>
              <p:tags r:id="rId4"/>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一、护理与法的关系</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000">
        <p:randomBar dir="vert"/>
      </p:transition>
    </mc:Choice>
    <mc:Fallback>
      <p:transition spd="slow">
        <p:randomBar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1" name="组合 60"/>
          <p:cNvGrpSpPr/>
          <p:nvPr/>
        </p:nvGrpSpPr>
        <p:grpSpPr>
          <a:xfrm>
            <a:off x="680085" y="3137535"/>
            <a:ext cx="2079625" cy="1595438"/>
            <a:chOff x="3200" y="3624"/>
            <a:chExt cx="3276" cy="2513"/>
          </a:xfrm>
        </p:grpSpPr>
        <p:sp>
          <p:nvSpPr>
            <p:cNvPr id="51" name="任意多边形 50"/>
            <p:cNvSpPr/>
            <p:nvPr>
              <p:custDataLst>
                <p:tags r:id="rId1"/>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A</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78" name="矩形 77"/>
            <p:cNvSpPr/>
            <p:nvPr>
              <p:custDataLst>
                <p:tags r:id="rId2"/>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9" name="圆角矩形 78"/>
            <p:cNvSpPr/>
            <p:nvPr>
              <p:custDataLst>
                <p:tags r:id="rId3"/>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0" name="圆角矩形 79"/>
            <p:cNvSpPr/>
            <p:nvPr>
              <p:custDataLst>
                <p:tags r:id="rId4"/>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2" name="文本框 51"/>
            <p:cNvSpPr txBox="1"/>
            <p:nvPr>
              <p:custDataLst>
                <p:tags r:id="rId5"/>
              </p:custDataLst>
            </p:nvPr>
          </p:nvSpPr>
          <p:spPr>
            <a:xfrm>
              <a:off x="3200" y="4539"/>
              <a:ext cx="3276" cy="1598"/>
            </a:xfrm>
            <a:prstGeom prst="rect">
              <a:avLst/>
            </a:prstGeom>
            <a:noFill/>
          </p:spPr>
          <p:txBody>
            <a:bodyPr wrap="none" rtlCol="0" anchor="ctr">
              <a:normAutofit lnSpcReduction="10000"/>
            </a:bodyPr>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1. 护理制度、职</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责与法的关系</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2" name="组合 61"/>
          <p:cNvGrpSpPr/>
          <p:nvPr/>
        </p:nvGrpSpPr>
        <p:grpSpPr>
          <a:xfrm>
            <a:off x="3704273" y="3137535"/>
            <a:ext cx="2079625" cy="1595438"/>
            <a:chOff x="7962" y="3624"/>
            <a:chExt cx="3276" cy="2513"/>
          </a:xfrm>
        </p:grpSpPr>
        <p:sp>
          <p:nvSpPr>
            <p:cNvPr id="50" name="任意多边形 49"/>
            <p:cNvSpPr/>
            <p:nvPr>
              <p:custDataLst>
                <p:tags r:id="rId6"/>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B</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55" name="矩形 54"/>
            <p:cNvSpPr/>
            <p:nvPr>
              <p:custDataLst>
                <p:tags r:id="rId7"/>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60" name="圆角矩形 59"/>
            <p:cNvSpPr/>
            <p:nvPr>
              <p:custDataLst>
                <p:tags r:id="rId8"/>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5" name="圆角矩形 44"/>
            <p:cNvSpPr/>
            <p:nvPr>
              <p:custDataLst>
                <p:tags r:id="rId9"/>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4" name="文本框 53"/>
            <p:cNvSpPr txBox="1"/>
            <p:nvPr>
              <p:custDataLst>
                <p:tags r:id="rId10"/>
              </p:custDataLst>
            </p:nvPr>
          </p:nvSpPr>
          <p:spPr>
            <a:xfrm>
              <a:off x="7962" y="4523"/>
              <a:ext cx="3276" cy="1598"/>
            </a:xfrm>
            <a:prstGeom prst="rect">
              <a:avLst/>
            </a:prstGeom>
            <a:noFill/>
          </p:spPr>
          <p:txBody>
            <a:bodyPr wrap="none" rtlCol="0" anchor="ctr">
              <a:normAutofit/>
            </a:bodyPr>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2. 护理技术操作</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与法的关系</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grpSp>
        <p:nvGrpSpPr>
          <p:cNvPr id="63" name="组合 62"/>
          <p:cNvGrpSpPr/>
          <p:nvPr/>
        </p:nvGrpSpPr>
        <p:grpSpPr>
          <a:xfrm>
            <a:off x="6728460" y="3137535"/>
            <a:ext cx="2079625" cy="1595438"/>
            <a:chOff x="12724" y="3624"/>
            <a:chExt cx="3276" cy="2513"/>
          </a:xfrm>
        </p:grpSpPr>
        <p:sp>
          <p:nvSpPr>
            <p:cNvPr id="41" name="任意多边形 40"/>
            <p:cNvSpPr/>
            <p:nvPr>
              <p:custDataLst>
                <p:tags r:id="rId11"/>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C</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42" name="矩形 41"/>
            <p:cNvSpPr/>
            <p:nvPr>
              <p:custDataLst>
                <p:tags r:id="rId12"/>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3" name="圆角矩形 42"/>
            <p:cNvSpPr/>
            <p:nvPr>
              <p:custDataLst>
                <p:tags r:id="rId13"/>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44" name="圆角矩形 43"/>
            <p:cNvSpPr/>
            <p:nvPr>
              <p:custDataLst>
                <p:tags r:id="rId14"/>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56" name="文本框 55"/>
            <p:cNvSpPr txBox="1"/>
            <p:nvPr>
              <p:custDataLst>
                <p:tags r:id="rId15"/>
              </p:custDataLst>
            </p:nvPr>
          </p:nvSpPr>
          <p:spPr>
            <a:xfrm>
              <a:off x="12724" y="4523"/>
              <a:ext cx="3276" cy="1598"/>
            </a:xfrm>
            <a:prstGeom prst="rect">
              <a:avLst/>
            </a:prstGeom>
            <a:noFill/>
          </p:spPr>
          <p:txBody>
            <a:bodyPr wrap="none" rtlCol="0" anchor="ctr">
              <a:normAutofit/>
            </a:bodyPr>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3. 对患者的态度</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与法的关系</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
        <p:nvSpPr>
          <p:cNvPr id="5" name="Title 6"/>
          <p:cNvSpPr txBox="1"/>
          <p:nvPr>
            <p:custDataLst>
              <p:tags r:id="rId16"/>
            </p:custDataLst>
          </p:nvPr>
        </p:nvSpPr>
        <p:spPr>
          <a:xfrm>
            <a:off x="231407" y="97384"/>
            <a:ext cx="3783965"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一、护理与法的关系</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488315" y="1612265"/>
            <a:ext cx="4836795" cy="398780"/>
          </a:xfrm>
          <a:prstGeom prst="rect">
            <a:avLst/>
          </a:prstGeom>
          <a:noFill/>
        </p:spPr>
        <p:txBody>
          <a:bodyPr wrap="square" rtlCol="0">
            <a:spAutoFit/>
          </a:bodyPr>
          <a:p>
            <a:r>
              <a:rPr lang="zh-CN" altLang="en-US" sz="2000" b="1">
                <a:solidFill>
                  <a:srgbClr val="1F74AD"/>
                </a:solidFill>
                <a:latin typeface="微软雅黑" panose="020B0503020204020204" charset="-122"/>
                <a:ea typeface="微软雅黑" panose="020B0503020204020204" charset="-122"/>
              </a:rPr>
              <a:t>（三）护理活动的具体要素与法的关系</a:t>
            </a:r>
            <a:endParaRPr lang="zh-CN" altLang="en-US" sz="2000" b="1">
              <a:solidFill>
                <a:srgbClr val="1F74AD"/>
              </a:solidFill>
              <a:latin typeface="微软雅黑" panose="020B0503020204020204" charset="-122"/>
              <a:ea typeface="微软雅黑" panose="020B0503020204020204" charset="-122"/>
            </a:endParaRPr>
          </a:p>
        </p:txBody>
      </p:sp>
      <p:grpSp>
        <p:nvGrpSpPr>
          <p:cNvPr id="3" name="组合 2"/>
          <p:cNvGrpSpPr/>
          <p:nvPr/>
        </p:nvGrpSpPr>
        <p:grpSpPr>
          <a:xfrm>
            <a:off x="9662795" y="3137853"/>
            <a:ext cx="2079625" cy="1595437"/>
            <a:chOff x="3200" y="6297"/>
            <a:chExt cx="3276" cy="2513"/>
          </a:xfrm>
        </p:grpSpPr>
        <p:sp>
          <p:nvSpPr>
            <p:cNvPr id="4" name="任意多边形 3"/>
            <p:cNvSpPr/>
            <p:nvPr>
              <p:custDataLst>
                <p:tags r:id="rId17"/>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D</a:t>
              </a:r>
              <a:endParaRPr lang="en-US" altLang="zh-CN" strike="noStrike" noProof="1" dirty="0">
                <a:solidFill>
                  <a:schemeClr val="bg1"/>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6" name="矩形 5"/>
            <p:cNvSpPr/>
            <p:nvPr>
              <p:custDataLst>
                <p:tags r:id="rId18"/>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 name="圆角矩形 6"/>
            <p:cNvSpPr/>
            <p:nvPr>
              <p:custDataLst>
                <p:tags r:id="rId19"/>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 name="圆角矩形 7"/>
            <p:cNvSpPr/>
            <p:nvPr>
              <p:custDataLst>
                <p:tags r:id="rId20"/>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9" name="文本框 8"/>
            <p:cNvSpPr txBox="1"/>
            <p:nvPr>
              <p:custDataLst>
                <p:tags r:id="rId21"/>
              </p:custDataLst>
            </p:nvPr>
          </p:nvSpPr>
          <p:spPr>
            <a:xfrm>
              <a:off x="3200" y="7196"/>
              <a:ext cx="3276" cy="1598"/>
            </a:xfrm>
            <a:prstGeom prst="rect">
              <a:avLst/>
            </a:prstGeom>
            <a:noFill/>
          </p:spPr>
          <p:txBody>
            <a:bodyPr wrap="none" rtlCol="0" anchor="ctr">
              <a:normAutofit/>
            </a:bodyPr>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4. 护理文书与</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a:p>
              <a:pPr algn="ctr">
                <a:lnSpc>
                  <a:spcPct val="120000"/>
                </a:lnSpc>
              </a:pPr>
              <a:r>
                <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rPr>
                <a:t>法的关系</a:t>
              </a:r>
              <a:endParaRPr lang="zh-CN" altLang="en-US" b="1" spc="150" noProof="1" dirty="0">
                <a:solidFill>
                  <a:schemeClr val="tx1">
                    <a:lumMod val="85000"/>
                    <a:lumOff val="15000"/>
                  </a:schemeClr>
                </a:solidFill>
                <a:latin typeface="微软雅黑" panose="020B0503020204020204" charset="-122"/>
                <a:ea typeface="微软雅黑" panose="020B0503020204020204" charset="-122"/>
                <a:cs typeface="+mn-cs"/>
                <a:sym typeface="Arial" panose="020B0604020202020204" pitchFamily="34" charset="0"/>
              </a:endParaRPr>
            </a:p>
          </p:txBody>
        </p:sp>
      </p:grpSp>
    </p:spTree>
    <p:custDataLst>
      <p:tags r:id="rId2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p:tgtEl>
                                          <p:spTgt spid="61"/>
                                        </p:tgtEl>
                                        <p:attrNameLst>
                                          <p:attrName>ppt_y</p:attrName>
                                        </p:attrNameLst>
                                      </p:cBhvr>
                                      <p:tavLst>
                                        <p:tav tm="0">
                                          <p:val>
                                            <p:strVal val="#ppt_y-#ppt_h*1.125000"/>
                                          </p:val>
                                        </p:tav>
                                        <p:tav tm="100000">
                                          <p:val>
                                            <p:strVal val="#ppt_y"/>
                                          </p:val>
                                        </p:tav>
                                      </p:tavLst>
                                    </p:anim>
                                    <p:animEffect transition="in" filter="wipe(down)">
                                      <p:cBhvr>
                                        <p:cTn id="8" dur="500"/>
                                        <p:tgtEl>
                                          <p:spTgt spid="61"/>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p:tgtEl>
                                          <p:spTgt spid="62"/>
                                        </p:tgtEl>
                                        <p:attrNameLst>
                                          <p:attrName>ppt_y</p:attrName>
                                        </p:attrNameLst>
                                      </p:cBhvr>
                                      <p:tavLst>
                                        <p:tav tm="0">
                                          <p:val>
                                            <p:strVal val="#ppt_y-#ppt_h*1.125000"/>
                                          </p:val>
                                        </p:tav>
                                        <p:tav tm="100000">
                                          <p:val>
                                            <p:strVal val="#ppt_y"/>
                                          </p:val>
                                        </p:tav>
                                      </p:tavLst>
                                    </p:anim>
                                    <p:animEffect transition="in" filter="wipe(down)">
                                      <p:cBhvr>
                                        <p:cTn id="13" dur="500"/>
                                        <p:tgtEl>
                                          <p:spTgt spid="62"/>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p:cTn id="17" dur="500"/>
                                        <p:tgtEl>
                                          <p:spTgt spid="63"/>
                                        </p:tgtEl>
                                        <p:attrNameLst>
                                          <p:attrName>ppt_y</p:attrName>
                                        </p:attrNameLst>
                                      </p:cBhvr>
                                      <p:tavLst>
                                        <p:tav tm="0">
                                          <p:val>
                                            <p:strVal val="#ppt_y-#ppt_h*1.125000"/>
                                          </p:val>
                                        </p:tav>
                                        <p:tav tm="100000">
                                          <p:val>
                                            <p:strVal val="#ppt_y"/>
                                          </p:val>
                                        </p:tav>
                                      </p:tavLst>
                                    </p:anim>
                                    <p:animEffect transition="in" filter="wipe(down)">
                                      <p:cBhvr>
                                        <p:cTn id="18" dur="500"/>
                                        <p:tgtEl>
                                          <p:spTgt spid="63"/>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p:tgtEl>
                                          <p:spTgt spid="3"/>
                                        </p:tgtEl>
                                        <p:attrNameLst>
                                          <p:attrName>ppt_y</p:attrName>
                                        </p:attrNameLst>
                                      </p:cBhvr>
                                      <p:tavLst>
                                        <p:tav tm="0">
                                          <p:val>
                                            <p:strVal val="#ppt_y-#ppt_h*1.125000"/>
                                          </p:val>
                                        </p:tav>
                                        <p:tav tm="100000">
                                          <p:val>
                                            <p:strVal val="#ppt_y"/>
                                          </p:val>
                                        </p:tav>
                                      </p:tavLst>
                                    </p:anim>
                                    <p:animEffect transition="in" filter="wipe(down)">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2406" name="组合 109"/>
          <p:cNvGrpSpPr/>
          <p:nvPr/>
        </p:nvGrpSpPr>
        <p:grpSpPr>
          <a:xfrm>
            <a:off x="779463" y="1708150"/>
            <a:ext cx="4178300" cy="4086225"/>
            <a:chOff x="1441" y="2005"/>
            <a:chExt cx="7395" cy="7737"/>
          </a:xfrm>
        </p:grpSpPr>
        <p:grpSp>
          <p:nvGrpSpPr>
            <p:cNvPr id="102407" name="Group 14857"/>
            <p:cNvGrpSpPr/>
            <p:nvPr/>
          </p:nvGrpSpPr>
          <p:grpSpPr>
            <a:xfrm>
              <a:off x="1441" y="2005"/>
              <a:ext cx="7395" cy="7737"/>
              <a:chOff x="0" y="0"/>
              <a:chExt cx="5009165" cy="5240493"/>
            </a:xfrm>
          </p:grpSpPr>
          <p:sp>
            <p:nvSpPr>
              <p:cNvPr id="14855" name="Shape 14855"/>
              <p:cNvSpPr/>
              <p:nvPr>
                <p:custDataLst>
                  <p:tags r:id="rId1"/>
                </p:custDataLst>
              </p:nvPr>
            </p:nvSpPr>
            <p:spPr>
              <a:xfrm flipH="1">
                <a:off x="0" y="0"/>
                <a:ext cx="5009166" cy="5240494"/>
              </a:xfrm>
              <a:custGeom>
                <a:avLst/>
                <a:gdLst/>
                <a:ahLst/>
                <a:cxnLst>
                  <a:cxn ang="0">
                    <a:pos x="wd2" y="hd2"/>
                  </a:cxn>
                  <a:cxn ang="5400000">
                    <a:pos x="wd2" y="hd2"/>
                  </a:cxn>
                  <a:cxn ang="10800000">
                    <a:pos x="wd2" y="hd2"/>
                  </a:cxn>
                  <a:cxn ang="16200000">
                    <a:pos x="wd2" y="hd2"/>
                  </a:cxn>
                </a:cxnLst>
                <a:rect l="0" t="0" r="r" b="b"/>
                <a:pathLst>
                  <a:path w="21600" h="21600" extrusionOk="0">
                    <a:moveTo>
                      <a:pt x="11035" y="0"/>
                    </a:moveTo>
                    <a:lnTo>
                      <a:pt x="0" y="21600"/>
                    </a:lnTo>
                    <a:lnTo>
                      <a:pt x="21600" y="17462"/>
                    </a:lnTo>
                  </a:path>
                </a:pathLst>
              </a:custGeom>
              <a:noFill/>
              <a:ln w="25400" cap="flat">
                <a:solidFill>
                  <a:srgbClr val="FFFFFF">
                    <a:lumMod val="75000"/>
                  </a:srgbClr>
                </a:solidFill>
                <a:custDash>
                  <a:ds d="200000" sp="200000"/>
                </a:custDash>
                <a:miter lim="400000"/>
              </a:ln>
              <a:effectLst/>
            </p:spPr>
            <p:txBody>
              <a:bodyPr wrap="square" lIns="47625" tIns="47625" rIns="47625" bIns="47625" numCol="1" anchor="ctr">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4856" name="Shape 14856"/>
              <p:cNvSpPr/>
              <p:nvPr>
                <p:custDataLst>
                  <p:tags r:id="rId2"/>
                </p:custDataLst>
              </p:nvPr>
            </p:nvSpPr>
            <p:spPr>
              <a:xfrm flipH="1" flipV="1">
                <a:off x="628802" y="1839579"/>
                <a:ext cx="4374315" cy="3389096"/>
              </a:xfrm>
              <a:prstGeom prst="line">
                <a:avLst/>
              </a:prstGeom>
              <a:noFill/>
              <a:ln w="25400" cap="flat">
                <a:solidFill>
                  <a:srgbClr val="FFFFFF">
                    <a:lumMod val="75000"/>
                  </a:srgbClr>
                </a:solidFill>
                <a:custDash>
                  <a:ds d="200000" sp="200000"/>
                </a:custDash>
                <a:miter lim="400000"/>
                <a:headEnd type="oval" w="med" len="med"/>
              </a:ln>
              <a:effectLst/>
            </p:spPr>
            <p:txBody>
              <a:bodyPr wrap="square" lIns="47625" tIns="47625" rIns="47625" bIns="47625" numCol="1" anchor="ctr">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grpSp>
        <p:sp>
          <p:nvSpPr>
            <p:cNvPr id="14858" name="Shape 14858"/>
            <p:cNvSpPr/>
            <p:nvPr>
              <p:custDataLst>
                <p:tags r:id="rId3"/>
              </p:custDataLst>
            </p:nvPr>
          </p:nvSpPr>
          <p:spPr>
            <a:xfrm flipH="1">
              <a:off x="1452" y="2026"/>
              <a:ext cx="3563" cy="6185"/>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chemeClr val="accent1">
                <a:lumMod val="75000"/>
              </a:schemeClr>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4860" name="Shape 14860"/>
            <p:cNvSpPr>
              <a:spLocks noChangeAspect="1"/>
            </p:cNvSpPr>
            <p:nvPr>
              <p:custDataLst>
                <p:tags r:id="rId4"/>
              </p:custDataLst>
            </p:nvPr>
          </p:nvSpPr>
          <p:spPr>
            <a:xfrm flipH="1">
              <a:off x="3228" y="3903"/>
              <a:ext cx="2721" cy="4724"/>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chemeClr val="accent1">
                <a:lumMod val="60000"/>
                <a:lumOff val="40000"/>
              </a:schemeClr>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4861" name="Shape 14861"/>
            <p:cNvSpPr/>
            <p:nvPr>
              <p:custDataLst>
                <p:tags r:id="rId5"/>
              </p:custDataLst>
            </p:nvPr>
          </p:nvSpPr>
          <p:spPr>
            <a:xfrm flipH="1">
              <a:off x="5112" y="5856"/>
              <a:ext cx="1774" cy="3081"/>
            </a:xfrm>
            <a:custGeom>
              <a:avLst/>
              <a:gdLst/>
              <a:ahLst/>
              <a:cxnLst>
                <a:cxn ang="0">
                  <a:pos x="wd2" y="hd2"/>
                </a:cxn>
                <a:cxn ang="5400000">
                  <a:pos x="wd2" y="hd2"/>
                </a:cxn>
                <a:cxn ang="10800000">
                  <a:pos x="wd2" y="hd2"/>
                </a:cxn>
                <a:cxn ang="16200000">
                  <a:pos x="wd2" y="hd2"/>
                </a:cxn>
              </a:cxnLst>
              <a:rect l="0" t="0" r="r" b="b"/>
              <a:pathLst>
                <a:path w="21558" h="21600" extrusionOk="0">
                  <a:moveTo>
                    <a:pt x="0" y="0"/>
                  </a:moveTo>
                  <a:lnTo>
                    <a:pt x="0" y="16506"/>
                  </a:lnTo>
                  <a:lnTo>
                    <a:pt x="21558" y="21600"/>
                  </a:lnTo>
                  <a:cubicBezTo>
                    <a:pt x="21600" y="15221"/>
                    <a:pt x="17409" y="8834"/>
                    <a:pt x="8975" y="3966"/>
                  </a:cubicBezTo>
                  <a:cubicBezTo>
                    <a:pt x="6234" y="2384"/>
                    <a:pt x="3207" y="1065"/>
                    <a:pt x="0" y="0"/>
                  </a:cubicBezTo>
                  <a:close/>
                </a:path>
              </a:pathLst>
            </a:custGeom>
            <a:solidFill>
              <a:srgbClr val="2196F3"/>
            </a:solidFill>
            <a:ln w="12700" cap="flat">
              <a:noFill/>
              <a:miter lim="400000"/>
            </a:ln>
            <a:effectLst/>
          </p:spPr>
          <p:txBody>
            <a:bodyPr wrap="square" lIns="0" tIns="0" rIns="0" bIns="0" numCol="1" anchor="t">
              <a:noAutofit/>
            </a:bodyPr>
            <a:p>
              <a:pPr defTabSz="457200" fontAlgn="base"/>
              <a:endParaRPr sz="4690" strike="noStrike" noProof="1">
                <a:solidFill>
                  <a:srgbClr val="222222"/>
                </a:solidFill>
                <a:latin typeface="微软雅黑" panose="020B0503020204020204" charset="-122"/>
                <a:ea typeface="微软雅黑" panose="020B0503020204020204" charset="-122"/>
              </a:endParaRPr>
            </a:p>
          </p:txBody>
        </p:sp>
        <p:sp>
          <p:nvSpPr>
            <p:cNvPr id="102413" name="文本框 111"/>
            <p:cNvSpPr txBox="1"/>
            <p:nvPr>
              <p:custDataLst>
                <p:tags r:id="rId6"/>
              </p:custDataLst>
            </p:nvPr>
          </p:nvSpPr>
          <p:spPr>
            <a:xfrm>
              <a:off x="2629" y="4781"/>
              <a:ext cx="1332"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charset="-122"/>
                  <a:ea typeface="微软雅黑" panose="020B0503020204020204" charset="-122"/>
                </a:rPr>
                <a:t>03</a:t>
              </a:r>
              <a:endParaRPr lang="zh-CN" altLang="en-US" sz="2800" dirty="0">
                <a:solidFill>
                  <a:srgbClr val="FFFFFF"/>
                </a:solidFill>
                <a:latin typeface="微软雅黑" panose="020B0503020204020204" charset="-122"/>
                <a:ea typeface="微软雅黑" panose="020B0503020204020204" charset="-122"/>
              </a:endParaRPr>
            </a:p>
          </p:txBody>
        </p:sp>
        <p:sp>
          <p:nvSpPr>
            <p:cNvPr id="102414" name="文本框 114"/>
            <p:cNvSpPr txBox="1"/>
            <p:nvPr>
              <p:custDataLst>
                <p:tags r:id="rId7"/>
              </p:custDataLst>
            </p:nvPr>
          </p:nvSpPr>
          <p:spPr>
            <a:xfrm>
              <a:off x="4093" y="5998"/>
              <a:ext cx="1296"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charset="-122"/>
                  <a:ea typeface="微软雅黑" panose="020B0503020204020204" charset="-122"/>
                </a:rPr>
                <a:t>02</a:t>
              </a:r>
              <a:endParaRPr lang="zh-CN" altLang="en-US" sz="2800" dirty="0">
                <a:solidFill>
                  <a:srgbClr val="FFFFFF"/>
                </a:solidFill>
                <a:latin typeface="微软雅黑" panose="020B0503020204020204" charset="-122"/>
                <a:ea typeface="微软雅黑" panose="020B0503020204020204" charset="-122"/>
              </a:endParaRPr>
            </a:p>
          </p:txBody>
        </p:sp>
        <p:sp>
          <p:nvSpPr>
            <p:cNvPr id="102415" name="文本框 115"/>
            <p:cNvSpPr txBox="1"/>
            <p:nvPr>
              <p:custDataLst>
                <p:tags r:id="rId8"/>
              </p:custDataLst>
            </p:nvPr>
          </p:nvSpPr>
          <p:spPr>
            <a:xfrm>
              <a:off x="5615" y="7222"/>
              <a:ext cx="1296" cy="988"/>
            </a:xfrm>
            <a:prstGeom prst="rect">
              <a:avLst/>
            </a:prstGeom>
            <a:noFill/>
            <a:ln w="9525">
              <a:noFill/>
            </a:ln>
          </p:spPr>
          <p:txBody>
            <a:bodyPr wrap="square" anchor="t" anchorCtr="0">
              <a:spAutoFit/>
            </a:bodyPr>
            <a:p>
              <a:pPr defTabSz="457200"/>
              <a:r>
                <a:rPr lang="en-US" altLang="zh-CN" sz="2800" dirty="0">
                  <a:solidFill>
                    <a:srgbClr val="FFFFFF"/>
                  </a:solidFill>
                  <a:latin typeface="微软雅黑" panose="020B0503020204020204" charset="-122"/>
                  <a:ea typeface="微软雅黑" panose="020B0503020204020204" charset="-122"/>
                </a:rPr>
                <a:t>01</a:t>
              </a:r>
              <a:endParaRPr lang="zh-CN" altLang="en-US" sz="2800" dirty="0">
                <a:solidFill>
                  <a:srgbClr val="FFFFFF"/>
                </a:solidFill>
                <a:latin typeface="微软雅黑" panose="020B0503020204020204" charset="-122"/>
                <a:ea typeface="微软雅黑" panose="020B0503020204020204" charset="-122"/>
              </a:endParaRPr>
            </a:p>
          </p:txBody>
        </p:sp>
      </p:grpSp>
      <p:sp>
        <p:nvSpPr>
          <p:cNvPr id="117" name="矩形 116"/>
          <p:cNvSpPr/>
          <p:nvPr>
            <p:custDataLst>
              <p:tags r:id="rId9"/>
            </p:custDataLst>
          </p:nvPr>
        </p:nvSpPr>
        <p:spPr>
          <a:xfrm>
            <a:off x="4686300" y="1947863"/>
            <a:ext cx="5487988" cy="933450"/>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charset="-122"/>
              <a:ea typeface="微软雅黑" panose="020B0503020204020204" charset="-122"/>
            </a:endParaRPr>
          </a:p>
        </p:txBody>
      </p:sp>
      <p:cxnSp>
        <p:nvCxnSpPr>
          <p:cNvPr id="118" name="直线连接符 5"/>
          <p:cNvCxnSpPr/>
          <p:nvPr>
            <p:custDataLst>
              <p:tags r:id="rId10"/>
            </p:custDataLst>
          </p:nvPr>
        </p:nvCxnSpPr>
        <p:spPr>
          <a:xfrm>
            <a:off x="4686300" y="1947863"/>
            <a:ext cx="0" cy="931863"/>
          </a:xfrm>
          <a:prstGeom prst="line">
            <a:avLst/>
          </a:prstGeom>
          <a:ln w="25400">
            <a:solidFill>
              <a:srgbClr val="2196F3"/>
            </a:solidFill>
          </a:ln>
        </p:spPr>
        <p:style>
          <a:lnRef idx="1">
            <a:srgbClr val="2196F3"/>
          </a:lnRef>
          <a:fillRef idx="0">
            <a:srgbClr val="2196F3"/>
          </a:fillRef>
          <a:effectRef idx="0">
            <a:srgbClr val="2196F3"/>
          </a:effectRef>
          <a:fontRef idx="minor">
            <a:srgbClr val="222222"/>
          </a:fontRef>
        </p:style>
      </p:cxnSp>
      <p:sp>
        <p:nvSpPr>
          <p:cNvPr id="119" name="矩形 118"/>
          <p:cNvSpPr/>
          <p:nvPr>
            <p:custDataLst>
              <p:tags r:id="rId11"/>
            </p:custDataLst>
          </p:nvPr>
        </p:nvSpPr>
        <p:spPr>
          <a:xfrm>
            <a:off x="5203825" y="3363913"/>
            <a:ext cx="5489575" cy="933450"/>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charset="-122"/>
              <a:ea typeface="微软雅黑" panose="020B0503020204020204" charset="-122"/>
            </a:endParaRPr>
          </a:p>
        </p:txBody>
      </p:sp>
      <p:cxnSp>
        <p:nvCxnSpPr>
          <p:cNvPr id="120" name="直线连接符 29"/>
          <p:cNvCxnSpPr/>
          <p:nvPr>
            <p:custDataLst>
              <p:tags r:id="rId12"/>
            </p:custDataLst>
          </p:nvPr>
        </p:nvCxnSpPr>
        <p:spPr>
          <a:xfrm>
            <a:off x="5205413" y="3363913"/>
            <a:ext cx="0" cy="931863"/>
          </a:xfrm>
          <a:prstGeom prst="line">
            <a:avLst/>
          </a:prstGeom>
          <a:ln w="25400">
            <a:solidFill>
              <a:srgbClr val="009587"/>
            </a:solidFill>
          </a:ln>
        </p:spPr>
        <p:style>
          <a:lnRef idx="1">
            <a:srgbClr val="2196F3"/>
          </a:lnRef>
          <a:fillRef idx="0">
            <a:srgbClr val="2196F3"/>
          </a:fillRef>
          <a:effectRef idx="0">
            <a:srgbClr val="2196F3"/>
          </a:effectRef>
          <a:fontRef idx="minor">
            <a:srgbClr val="222222"/>
          </a:fontRef>
        </p:style>
      </p:cxnSp>
      <p:sp>
        <p:nvSpPr>
          <p:cNvPr id="121" name="矩形 120"/>
          <p:cNvSpPr/>
          <p:nvPr>
            <p:custDataLst>
              <p:tags r:id="rId13"/>
            </p:custDataLst>
          </p:nvPr>
        </p:nvSpPr>
        <p:spPr>
          <a:xfrm>
            <a:off x="5722938" y="4757738"/>
            <a:ext cx="5487988" cy="935038"/>
          </a:xfrm>
          <a:prstGeom prst="rect">
            <a:avLst/>
          </a:prstGeom>
          <a:solidFill>
            <a:srgbClr val="FFFFFF">
              <a:lumMod val="95000"/>
            </a:srgbClr>
          </a:solidFill>
          <a:ln>
            <a:noFill/>
          </a:ln>
        </p:spPr>
        <p:style>
          <a:lnRef idx="2">
            <a:srgbClr val="2196F3">
              <a:shade val="50000"/>
            </a:srgbClr>
          </a:lnRef>
          <a:fillRef idx="1">
            <a:srgbClr val="2196F3"/>
          </a:fillRef>
          <a:effectRef idx="0">
            <a:srgbClr val="2196F3"/>
          </a:effectRef>
          <a:fontRef idx="minor">
            <a:srgbClr val="FFFFFF"/>
          </a:fontRef>
        </p:style>
        <p:txBody>
          <a:bodyPr rtlCol="0" anchor="ctr"/>
          <a:p>
            <a:pPr algn="ctr" defTabSz="457200" fontAlgn="base"/>
            <a:endParaRPr kumimoji="1" lang="zh-CN" altLang="en-US" strike="noStrike" noProof="1">
              <a:solidFill>
                <a:srgbClr val="FFFFFF"/>
              </a:solidFill>
              <a:latin typeface="微软雅黑" panose="020B0503020204020204" charset="-122"/>
              <a:ea typeface="微软雅黑" panose="020B0503020204020204" charset="-122"/>
            </a:endParaRPr>
          </a:p>
        </p:txBody>
      </p:sp>
      <p:cxnSp>
        <p:nvCxnSpPr>
          <p:cNvPr id="122" name="直线连接符 34"/>
          <p:cNvCxnSpPr/>
          <p:nvPr>
            <p:custDataLst>
              <p:tags r:id="rId14"/>
            </p:custDataLst>
          </p:nvPr>
        </p:nvCxnSpPr>
        <p:spPr>
          <a:xfrm>
            <a:off x="5722938" y="4757738"/>
            <a:ext cx="0" cy="933450"/>
          </a:xfrm>
          <a:prstGeom prst="line">
            <a:avLst/>
          </a:prstGeom>
          <a:ln w="25400">
            <a:solidFill>
              <a:srgbClr val="8BC34A"/>
            </a:solidFill>
          </a:ln>
        </p:spPr>
        <p:style>
          <a:lnRef idx="1">
            <a:srgbClr val="2196F3"/>
          </a:lnRef>
          <a:fillRef idx="0">
            <a:srgbClr val="2196F3"/>
          </a:fillRef>
          <a:effectRef idx="0">
            <a:srgbClr val="2196F3"/>
          </a:effectRef>
          <a:fontRef idx="minor">
            <a:srgbClr val="222222"/>
          </a:fontRef>
        </p:style>
      </p:cxnSp>
      <p:sp>
        <p:nvSpPr>
          <p:cNvPr id="123" name="文本框 122"/>
          <p:cNvSpPr txBox="1"/>
          <p:nvPr>
            <p:custDataLst>
              <p:tags r:id="rId15"/>
            </p:custDataLst>
          </p:nvPr>
        </p:nvSpPr>
        <p:spPr>
          <a:xfrm>
            <a:off x="4784725" y="1998663"/>
            <a:ext cx="5378450" cy="830263"/>
          </a:xfrm>
          <a:prstGeom prst="rect">
            <a:avLst/>
          </a:prstGeom>
          <a:noFill/>
        </p:spPr>
        <p:txBody>
          <a:bodyPr wrap="square" rtlCol="0" anchor="ctr" anchorCtr="0"/>
          <a:p>
            <a:pPr>
              <a:lnSpc>
                <a:spcPct val="120000"/>
              </a:lnSpc>
            </a:pPr>
            <a:r>
              <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1. 医护法律关系　广义的医护法律关系是指诊疗护理过程中除护理人员以外的医疗技术人员以及他们所在医疗机构与护理人员形成的法律关系。</a:t>
            </a:r>
            <a:endPar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24" name="文本框 123"/>
          <p:cNvSpPr txBox="1"/>
          <p:nvPr>
            <p:custDataLst>
              <p:tags r:id="rId16"/>
            </p:custDataLst>
          </p:nvPr>
        </p:nvSpPr>
        <p:spPr>
          <a:xfrm>
            <a:off x="5254625" y="3414713"/>
            <a:ext cx="5376863" cy="830263"/>
          </a:xfrm>
          <a:prstGeom prst="rect">
            <a:avLst/>
          </a:prstGeom>
          <a:noFill/>
        </p:spPr>
        <p:txBody>
          <a:bodyPr wrap="square" rtlCol="0" anchor="ctr" anchorCtr="0"/>
          <a:p>
            <a:pPr>
              <a:lnSpc>
                <a:spcPct val="120000"/>
              </a:lnSpc>
            </a:pPr>
            <a:r>
              <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2. 护际法律关系　护际关系又称护护关系，是护理人员间在护理过程中形成的关系，护际关系经法律调整成为护际法律关系。</a:t>
            </a:r>
            <a:endPar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125" name="文本框 124"/>
          <p:cNvSpPr txBox="1"/>
          <p:nvPr>
            <p:custDataLst>
              <p:tags r:id="rId17"/>
            </p:custDataLst>
          </p:nvPr>
        </p:nvSpPr>
        <p:spPr>
          <a:xfrm>
            <a:off x="5772150" y="4810125"/>
            <a:ext cx="5378450" cy="830263"/>
          </a:xfrm>
          <a:prstGeom prst="rect">
            <a:avLst/>
          </a:prstGeom>
          <a:noFill/>
        </p:spPr>
        <p:txBody>
          <a:bodyPr wrap="square" rtlCol="0" anchor="ctr" anchorCtr="0">
            <a:noAutofit/>
          </a:bodyPr>
          <a:p>
            <a:pPr>
              <a:lnSpc>
                <a:spcPct val="120000"/>
              </a:lnSpc>
            </a:pPr>
            <a:r>
              <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3. 护患法律关系　护患法律关系是指护士与患者通过特定的护理与被护理行为而形成的人际关系，是护士在医疗、护理等服务活动过程中与患者形成的法律关系。</a:t>
            </a:r>
            <a:endParaRPr sz="1400" spc="150" noProof="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5" name="Title 6"/>
          <p:cNvSpPr txBox="1"/>
          <p:nvPr>
            <p:custDataLst>
              <p:tags r:id="rId18"/>
            </p:custDataLst>
          </p:nvPr>
        </p:nvSpPr>
        <p:spPr>
          <a:xfrm>
            <a:off x="231407" y="97384"/>
            <a:ext cx="5806440" cy="502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rPr>
              <a:t>二、护理法律关系的概念与特征</a:t>
            </a:r>
            <a:endParaRPr sz="2800" b="1" spc="388" dirty="0" smtClean="0">
              <a:ln w="3175">
                <a:noFill/>
                <a:prstDash val="dash"/>
              </a:ln>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000" fill="hold">
                                          <p:stCondLst>
                                            <p:cond delay="0"/>
                                          </p:stCondLst>
                                        </p:cTn>
                                        <p:tgtEl>
                                          <p:spTgt spid="123"/>
                                        </p:tgtEl>
                                        <p:attrNameLst>
                                          <p:attrName>style.visibility</p:attrName>
                                        </p:attrNameLst>
                                      </p:cBhvr>
                                      <p:to>
                                        <p:strVal val="visible"/>
                                      </p:to>
                                    </p:set>
                                    <p:anim calcmode="lin" valueType="num">
                                      <p:cBhvr>
                                        <p:cTn id="7" dur="1000"/>
                                        <p:tgtEl>
                                          <p:spTgt spid="123"/>
                                        </p:tgtEl>
                                        <p:attrNameLst>
                                          <p:attrName>ppt_x</p:attrName>
                                        </p:attrNameLst>
                                      </p:cBhvr>
                                      <p:tavLst>
                                        <p:tav tm="0">
                                          <p:val>
                                            <p:strVal val="#ppt_x-#ppt_w*1.125000"/>
                                          </p:val>
                                        </p:tav>
                                        <p:tav tm="100000">
                                          <p:val>
                                            <p:strVal val="#ppt_x"/>
                                          </p:val>
                                        </p:tav>
                                      </p:tavLst>
                                    </p:anim>
                                    <p:animEffect transition="in" filter="wipe(right)">
                                      <p:cBhvr>
                                        <p:cTn id="8" dur="1000"/>
                                        <p:tgtEl>
                                          <p:spTgt spid="123"/>
                                        </p:tgtEl>
                                      </p:cBhvr>
                                    </p:animEffect>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000" fill="hold">
                                          <p:stCondLst>
                                            <p:cond delay="0"/>
                                          </p:stCondLst>
                                        </p:cTn>
                                        <p:tgtEl>
                                          <p:spTgt spid="124"/>
                                        </p:tgtEl>
                                        <p:attrNameLst>
                                          <p:attrName>style.visibility</p:attrName>
                                        </p:attrNameLst>
                                      </p:cBhvr>
                                      <p:to>
                                        <p:strVal val="visible"/>
                                      </p:to>
                                    </p:set>
                                    <p:anim calcmode="lin" valueType="num">
                                      <p:cBhvr>
                                        <p:cTn id="12" dur="1000"/>
                                        <p:tgtEl>
                                          <p:spTgt spid="124"/>
                                        </p:tgtEl>
                                        <p:attrNameLst>
                                          <p:attrName>ppt_x</p:attrName>
                                        </p:attrNameLst>
                                      </p:cBhvr>
                                      <p:tavLst>
                                        <p:tav tm="0">
                                          <p:val>
                                            <p:strVal val="#ppt_x-#ppt_w*1.125000"/>
                                          </p:val>
                                        </p:tav>
                                        <p:tav tm="100000">
                                          <p:val>
                                            <p:strVal val="#ppt_x"/>
                                          </p:val>
                                        </p:tav>
                                      </p:tavLst>
                                    </p:anim>
                                    <p:animEffect transition="in" filter="wipe(right)">
                                      <p:cBhvr>
                                        <p:cTn id="13" dur="1000"/>
                                        <p:tgtEl>
                                          <p:spTgt spid="124"/>
                                        </p:tgtEl>
                                      </p:cBhvr>
                                    </p:animEffect>
                                  </p:childTnLst>
                                </p:cTn>
                              </p:par>
                            </p:childTnLst>
                          </p:cTn>
                        </p:par>
                        <p:par>
                          <p:cTn id="14" fill="hold">
                            <p:stCondLst>
                              <p:cond delay="2000"/>
                            </p:stCondLst>
                            <p:childTnLst>
                              <p:par>
                                <p:cTn id="15" presetID="12" presetClass="entr" presetSubtype="8" fill="hold" grpId="0" nodeType="afterEffect">
                                  <p:stCondLst>
                                    <p:cond delay="0"/>
                                  </p:stCondLst>
                                  <p:childTnLst>
                                    <p:set>
                                      <p:cBhvr>
                                        <p:cTn id="16" dur="1000" fill="hold">
                                          <p:stCondLst>
                                            <p:cond delay="0"/>
                                          </p:stCondLst>
                                        </p:cTn>
                                        <p:tgtEl>
                                          <p:spTgt spid="125"/>
                                        </p:tgtEl>
                                        <p:attrNameLst>
                                          <p:attrName>style.visibility</p:attrName>
                                        </p:attrNameLst>
                                      </p:cBhvr>
                                      <p:to>
                                        <p:strVal val="visible"/>
                                      </p:to>
                                    </p:set>
                                    <p:anim calcmode="lin" valueType="num">
                                      <p:cBhvr>
                                        <p:cTn id="17" dur="1000"/>
                                        <p:tgtEl>
                                          <p:spTgt spid="125"/>
                                        </p:tgtEl>
                                        <p:attrNameLst>
                                          <p:attrName>ppt_x</p:attrName>
                                        </p:attrNameLst>
                                      </p:cBhvr>
                                      <p:tavLst>
                                        <p:tav tm="0">
                                          <p:val>
                                            <p:strVal val="#ppt_x-#ppt_w*1.125000"/>
                                          </p:val>
                                        </p:tav>
                                        <p:tav tm="100000">
                                          <p:val>
                                            <p:strVal val="#ppt_x"/>
                                          </p:val>
                                        </p:tav>
                                      </p:tavLst>
                                    </p:anim>
                                    <p:animEffect transition="in" filter="wipe(right)">
                                      <p:cBhvr>
                                        <p:cTn id="18" dur="10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z*1_2_1"/>
  <p:tag name="KSO_WM_TEMPLATE_CATEGORY" val="diagram"/>
  <p:tag name="KSO_WM_TEMPLATE_INDEX" val="20200106"/>
  <p:tag name="KSO_WM_UNIT_LAYERLEVEL" val="1_1_1"/>
  <p:tag name="KSO_WM_TAG_VERSION" val="1.0"/>
  <p:tag name="KSO_WM_BEAUTIFY_FLAG" val="#wm#"/>
  <p:tag name="KSO_WM_DIAGRAM_GROUP_CODE" val="m1-1"/>
  <p:tag name="KSO_WM_UNIT_TYPE" val="m_h_z"/>
  <p:tag name="KSO_WM_UNIT_INDEX" val="1_2_1"/>
  <p:tag name="KSO_WM_UNIT_FILL_FORE_SCHEMECOLOR_INDEX" val="5"/>
  <p:tag name="KSO_WM_UNIT_FILL_TYPE" val="1"/>
  <p:tag name="KSO_WM_UNIT_TEXT_FILL_FORE_SCHEMECOLOR_INDEX" val="13"/>
  <p:tag name="KSO_WM_UNIT_TEXT_FILL_TYPE" val="1"/>
  <p:tag name="KSO_WM_UNIT_USESOURCEFORMAT_APPLY"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2"/>
  <p:tag name="KSO_WM_UNIT_USESOURCEFORMAT_APPLY" val="1"/>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3"/>
  <p:tag name="KSO_WM_UNIT_FILL_FORE_SCHEMECOLOR_INDEX" val="14"/>
  <p:tag name="KSO_WM_UNIT_FILL_TYPE" val="1"/>
  <p:tag name="KSO_WM_UNIT_USESOURCEFORMAT_APPLY" val="1"/>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4"/>
  <p:tag name="KSO_WM_UNIT_USESOURCEFORMAT_APPLY" val="1"/>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3"/>
  <p:tag name="KSO_WM_UNIT_FILL_FORE_SCHEMECOLOR_INDEX" val="14"/>
  <p:tag name="KSO_WM_UNIT_FILL_TYPE" val="1"/>
  <p:tag name="KSO_WM_UNIT_USESOURCEFORMAT_APPLY"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4"/>
  <p:tag name="KSO_WM_UNIT_LINE_FORE_SCHEMECOLOR_INDEX" val="6"/>
  <p:tag name="KSO_WM_UNIT_LINE_FILL_TYPE" val="2"/>
  <p:tag name="KSO_WM_UNIT_USESOURCEFORMAT_APPLY" val="1"/>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3"/>
  <p:tag name="KSO_WM_UNIT_FILL_FORE_SCHEMECOLOR_INDEX" val="14"/>
  <p:tag name="KSO_WM_UNIT_FILL_TYPE" val="1"/>
  <p:tag name="KSO_WM_UNIT_USESOURCEFORMAT_APPLY" val="1"/>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4"/>
  <p:tag name="KSO_WM_UNIT_USESOURCEFORMAT_APPLY" val="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1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1_1"/>
  <p:tag name="KSO_WM_UNIT_TEXT_FILL_FORE_SCHEMECOLOR_INDEX" val="13"/>
  <p:tag name="KSO_WM_UNIT_TEXT_FILL_TYPE" val="1"/>
  <p:tag name="KSO_WM_UNIT_USESOURCEFORMAT_APPLY"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2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2_1"/>
  <p:tag name="KSO_WM_UNIT_TEXT_FILL_FORE_SCHEMECOLOR_INDEX" val="13"/>
  <p:tag name="KSO_WM_UNIT_TEXT_FILL_TYPE" val="1"/>
  <p:tag name="KSO_WM_UNIT_USESOURCEFORMAT_APPLY"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3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3_1"/>
  <p:tag name="KSO_WM_UNIT_TEXT_FILL_FORE_SCHEMECOLOR_INDEX" val="13"/>
  <p:tag name="KSO_WM_UNIT_TEXT_FILL_TYPE" val="1"/>
  <p:tag name="KSO_WM_UNIT_USESOURCEFORMAT_APPLY"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1_1"/>
  <p:tag name="KSO_WM_TEMPLATE_CATEGORY" val="diagram"/>
  <p:tag name="KSO_WM_TEMPLATE_INDEX" val="20200106"/>
  <p:tag name="KSO_WM_UNIT_LAYERLEVEL" val="1_1_1"/>
  <p:tag name="KSO_WM_TAG_VERSION" val="1.0"/>
  <p:tag name="KSO_WM_BEAUTIFY_FLAG" val="#wm#"/>
  <p:tag name="KSO_WM_DIAGRAM_GROUP_CODE" val="m1-1"/>
  <p:tag name="KSO_WM_UNIT_TYPE" val="m_h_i"/>
  <p:tag name="KSO_WM_UNIT_INDEX" val="1_1_1"/>
  <p:tag name="KSO_WM_UNIT_LINE_FORE_SCHEMECOLOR_INDEX" val="15"/>
  <p:tag name="KSO_WM_UNIT_LINE_FILL_TYPE" val="2"/>
  <p:tag name="KSO_WM_UNIT_TEXT_FILL_FORE_SCHEMECOLOR_INDEX" val="13"/>
  <p:tag name="KSO_WM_UNIT_TEXT_FILL_TYPE" val="1"/>
  <p:tag name="KSO_WM_UNIT_USESOURCEFORMAT_APPLY" val="1"/>
</p:tagLst>
</file>

<file path=ppt/tags/tag11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1.xml><?xml version="1.0" encoding="utf-8"?>
<p:tagLst xmlns:p="http://schemas.openxmlformats.org/presentationml/2006/main">
  <p:tag name="KSO_WM_BEAUTIFY_FLAG" val="#wm#"/>
  <p:tag name="KSO_WM_TEMPLATE_CATEGORY" val="custom"/>
  <p:tag name="KSO_WM_TEMPLATE_INDEX" val="20191204"/>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1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1_2"/>
  <p:tag name="KSO_WM_TEMPLATE_CATEGORY" val="diagram"/>
  <p:tag name="KSO_WM_TEMPLATE_INDEX" val="20200106"/>
  <p:tag name="KSO_WM_UNIT_LAYERLEVEL" val="1_1_1"/>
  <p:tag name="KSO_WM_TAG_VERSION" val="1.0"/>
  <p:tag name="KSO_WM_BEAUTIFY_FLAG" val="#wm#"/>
  <p:tag name="KSO_WM_UNIT_ISCONTENTSTITLE" val="0"/>
  <p:tag name="KSO_WM_UNIT_NOCLEAR" val="0"/>
  <p:tag name="KSO_WM_DIAGRAM_GROUP_CODE" val="m1-1"/>
  <p:tag name="KSO_WM_UNIT_TYPE" val="m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2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f*1_2_1"/>
  <p:tag name="KSO_WM_TEMPLATE_CATEGORY" val="diagram"/>
  <p:tag name="KSO_WM_TEMPLATE_INDEX" val="20200106"/>
  <p:tag name="KSO_WM_UNIT_LAYERLEVEL" val="1_1_1"/>
  <p:tag name="KSO_WM_TAG_VERSION" val="1.0"/>
  <p:tag name="KSO_WM_BEAUTIFY_FLAG" val="#wm#"/>
  <p:tag name="KSO_WM_UNIT_NOCLEAR" val="0"/>
  <p:tag name="KSO_WM_UNIT_PRESET_TEXT" val="单击此处添加文本具体内容，简明扼要的阐述您的观点。"/>
  <p:tag name="KSO_WM_UNIT_VALUE" val="120"/>
  <p:tag name="KSO_WM_DIAGRAM_GROUP_CODE" val="m1-1"/>
  <p:tag name="KSO_WM_UNIT_TYPE" val="m_h_f"/>
  <p:tag name="KSO_WM_UNIT_INDEX" val="1_2_1"/>
  <p:tag name="KSO_WM_UNIT_USESOURCEFORMAT_APPLY"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3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f*1_3_1"/>
  <p:tag name="KSO_WM_TEMPLATE_CATEGORY" val="diagram"/>
  <p:tag name="KSO_WM_TEMPLATE_INDEX" val="20200106"/>
  <p:tag name="KSO_WM_UNIT_LAYERLEVEL" val="1_1_1"/>
  <p:tag name="KSO_WM_TAG_VERSION" val="1.0"/>
  <p:tag name="KSO_WM_BEAUTIFY_FLAG" val="#wm#"/>
  <p:tag name="KSO_WM_UNIT_NOCLEAR" val="0"/>
  <p:tag name="KSO_WM_UNIT_PRESET_TEXT" val="单击此处添加文本具体内容，简明扼要的阐述您的观点。"/>
  <p:tag name="KSO_WM_UNIT_VALUE" val="120"/>
  <p:tag name="KSO_WM_DIAGRAM_GROUP_CODE" val="m1-1"/>
  <p:tag name="KSO_WM_UNIT_TYPE" val="m_h_f"/>
  <p:tag name="KSO_WM_UNIT_INDEX" val="1_3_1"/>
  <p:tag name="KSO_WM_UNIT_USESOURCEFORMAT_APPLY"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14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4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143.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144.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145.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46.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148.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149.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4_1"/>
  <p:tag name="KSO_WM_TEMPLATE_CATEGORY" val="diagram"/>
  <p:tag name="KSO_WM_TEMPLATE_INDEX" val="20200106"/>
  <p:tag name="KSO_WM_UNIT_LAYERLEVEL" val="1_1_1"/>
  <p:tag name="KSO_WM_TAG_VERSION" val="1.0"/>
  <p:tag name="KSO_WM_BEAUTIFY_FLAG" val="#wm#"/>
  <p:tag name="KSO_WM_DIAGRAM_GROUP_CODE" val="m1-1"/>
  <p:tag name="KSO_WM_UNIT_TYPE" val="m_h_i"/>
  <p:tag name="KSO_WM_UNIT_INDEX" val="1_4_1"/>
  <p:tag name="KSO_WM_UNIT_LINE_FORE_SCHEMECOLOR_INDEX" val="15"/>
  <p:tag name="KSO_WM_UNIT_LINE_FILL_TYPE" val="2"/>
  <p:tag name="KSO_WM_UNIT_TEXT_FILL_FORE_SCHEMECOLOR_INDEX" val="13"/>
  <p:tag name="KSO_WM_UNIT_TEXT_FILL_TYPE" val="1"/>
  <p:tag name="KSO_WM_UNIT_USESOURCEFORMAT_APPLY" val="1"/>
</p:tagLst>
</file>

<file path=ppt/tags/tag150.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51.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153.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154.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155.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56.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158.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159.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4_2"/>
  <p:tag name="KSO_WM_TEMPLATE_CATEGORY" val="diagram"/>
  <p:tag name="KSO_WM_TEMPLATE_INDEX" val="20200106"/>
  <p:tag name="KSO_WM_UNIT_LAYERLEVEL" val="1_1_1"/>
  <p:tag name="KSO_WM_TAG_VERSION" val="1.0"/>
  <p:tag name="KSO_WM_BEAUTIFY_FLAG" val="#wm#"/>
  <p:tag name="KSO_WM_UNIT_ISCONTENTSTITLE" val="0"/>
  <p:tag name="KSO_WM_UNIT_NOCLEAR" val="0"/>
  <p:tag name="KSO_WM_DIAGRAM_GROUP_CODE" val="m1-1"/>
  <p:tag name="KSO_WM_UNIT_TYPE" val="m_h_i"/>
  <p:tag name="KSO_WM_UNIT_INDEX" val="1_4_2"/>
  <p:tag name="KSO_WM_UNIT_FILL_FORE_SCHEMECOLOR_INDEX" val="8"/>
  <p:tag name="KSO_WM_UNIT_FILL_TYPE" val="1"/>
  <p:tag name="KSO_WM_UNIT_TEXT_FILL_FORE_SCHEMECOLOR_INDEX" val="14"/>
  <p:tag name="KSO_WM_UNIT_TEXT_FILL_TYPE" val="1"/>
  <p:tag name="KSO_WM_UNIT_USESOURCEFORMAT_APPLY" val="1"/>
</p:tagLst>
</file>

<file path=ppt/tags/tag160.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61.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163.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164.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165.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66.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168.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169.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f*1_4_1"/>
  <p:tag name="KSO_WM_TEMPLATE_CATEGORY" val="diagram"/>
  <p:tag name="KSO_WM_TEMPLATE_INDEX" val="20200106"/>
  <p:tag name="KSO_WM_UNIT_LAYERLEVEL" val="1_1_1"/>
  <p:tag name="KSO_WM_TAG_VERSION" val="1.0"/>
  <p:tag name="KSO_WM_BEAUTIFY_FLAG" val="#wm#"/>
  <p:tag name="KSO_WM_UNIT_NOCLEAR" val="0"/>
  <p:tag name="KSO_WM_UNIT_PRESET_TEXT" val="单击此处添加文本具体内容，简明扼要的阐述您的观点。"/>
  <p:tag name="KSO_WM_UNIT_VALUE" val="120"/>
  <p:tag name="KSO_WM_DIAGRAM_GROUP_CODE" val="m1-1"/>
  <p:tag name="KSO_WM_UNIT_TYPE" val="m_h_f"/>
  <p:tag name="KSO_WM_UNIT_INDEX" val="1_4_1"/>
  <p:tag name="KSO_WM_UNIT_USESOURCEFORMAT_APPLY" val="1"/>
</p:tagLst>
</file>

<file path=ppt/tags/tag170.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71.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173.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174.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175.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76.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178.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179.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z*1_4_1"/>
  <p:tag name="KSO_WM_TEMPLATE_CATEGORY" val="diagram"/>
  <p:tag name="KSO_WM_TEMPLATE_INDEX" val="20200106"/>
  <p:tag name="KSO_WM_UNIT_LAYERLEVEL" val="1_1_1"/>
  <p:tag name="KSO_WM_TAG_VERSION" val="1.0"/>
  <p:tag name="KSO_WM_BEAUTIFY_FLAG" val="#wm#"/>
  <p:tag name="KSO_WM_DIAGRAM_GROUP_CODE" val="m1-1"/>
  <p:tag name="KSO_WM_UNIT_TYPE" val="m_h_z"/>
  <p:tag name="KSO_WM_UNIT_INDEX" val="1_4_1"/>
  <p:tag name="KSO_WM_UNIT_FILL_FORE_SCHEMECOLOR_INDEX" val="7"/>
  <p:tag name="KSO_WM_UNIT_FILL_TYPE" val="1"/>
  <p:tag name="KSO_WM_UNIT_TEXT_FILL_FORE_SCHEMECOLOR_INDEX" val="13"/>
  <p:tag name="KSO_WM_UNIT_TEXT_FILL_TYPE" val="1"/>
  <p:tag name="KSO_WM_UNIT_USESOURCEFORMAT_APPLY" val="1"/>
</p:tagLst>
</file>

<file path=ppt/tags/tag180.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81.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183.xml><?xml version="1.0" encoding="utf-8"?>
<p:tagLst xmlns:p="http://schemas.openxmlformats.org/presentationml/2006/main">
  <p:tag name="KSO_WM_BEAUTIFY_FLAG" val="#wm#"/>
  <p:tag name="KSO_WM_TEMPLATE_CATEGORY" val="custom"/>
  <p:tag name="KSO_WM_TEMPLATE_INDEX" val="20191204"/>
  <p:tag name="KSO_WM_SLIDE_ITEM_CNT" val="7"/>
</p:tagLst>
</file>

<file path=ppt/tags/tag184.xml><?xml version="1.0" encoding="utf-8"?>
<p:tagLst xmlns:p="http://schemas.openxmlformats.org/presentationml/2006/main">
  <p:tag name="KSO_WM_TAG_VERSION" val="1.0"/>
  <p:tag name="KSO_WM_TEMPLATE_CATEGORY" val="diagram"/>
  <p:tag name="KSO_WM_TEMPLATE_INDEX" val="20187904"/>
  <p:tag name="KSO_WM_UNIT_TYPE" val="i"/>
  <p:tag name="KSO_WM_UNIT_INDEX" val="20"/>
  <p:tag name="KSO_WM_UNIT_ID" val="diagram20187904_4*i*2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85.xml><?xml version="1.0" encoding="utf-8"?>
<p:tagLst xmlns:p="http://schemas.openxmlformats.org/presentationml/2006/main">
  <p:tag name="KSO_WM_TAG_VERSION" val="1.0"/>
  <p:tag name="KSO_WM_TEMPLATE_CATEGORY" val="diagram"/>
  <p:tag name="KSO_WM_TEMPLATE_INDEX" val="20187904"/>
  <p:tag name="KSO_WM_UNIT_TYPE" val="i"/>
  <p:tag name="KSO_WM_UNIT_INDEX" val="9"/>
  <p:tag name="KSO_WM_UNIT_ID" val="diagram20187904_4*i*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86.xml><?xml version="1.0" encoding="utf-8"?>
<p:tagLst xmlns:p="http://schemas.openxmlformats.org/presentationml/2006/main">
  <p:tag name="KSO_WM_TAG_VERSION" val="1.0"/>
  <p:tag name="KSO_WM_TEMPLATE_CATEGORY" val="diagram"/>
  <p:tag name="KSO_WM_TEMPLATE_INDEX" val="20187904"/>
  <p:tag name="KSO_WM_UNIT_TYPE" val="i"/>
  <p:tag name="KSO_WM_UNIT_INDEX" val="8"/>
  <p:tag name="KSO_WM_UNIT_ID" val="diagram20187904_4*i*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87.xml><?xml version="1.0" encoding="utf-8"?>
<p:tagLst xmlns:p="http://schemas.openxmlformats.org/presentationml/2006/main">
  <p:tag name="KSO_WM_TAG_VERSION" val="1.0"/>
  <p:tag name="KSO_WM_TEMPLATE_CATEGORY" val="diagram"/>
  <p:tag name="KSO_WM_TEMPLATE_INDEX" val="20187904"/>
  <p:tag name="KSO_WM_UNIT_TYPE" val="i"/>
  <p:tag name="KSO_WM_UNIT_INDEX" val="7"/>
  <p:tag name="KSO_WM_UNIT_ID" val="diagram20187904_4*i*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88.xml><?xml version="1.0" encoding="utf-8"?>
<p:tagLst xmlns:p="http://schemas.openxmlformats.org/presentationml/2006/main">
  <p:tag name="KSO_WM_TAG_VERSION" val="1.0"/>
  <p:tag name="KSO_WM_TEMPLATE_CATEGORY" val="diagram"/>
  <p:tag name="KSO_WM_TEMPLATE_INDEX" val="20187904"/>
  <p:tag name="KSO_WM_UNIT_TYPE" val="i"/>
  <p:tag name="KSO_WM_UNIT_INDEX" val="6"/>
  <p:tag name="KSO_WM_UNIT_ID" val="diagram20187904_4*i*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89.xml><?xml version="1.0" encoding="utf-8"?>
<p:tagLst xmlns:p="http://schemas.openxmlformats.org/presentationml/2006/main">
  <p:tag name="KSO_WM_TAG_VERSION" val="1.0"/>
  <p:tag name="KSO_WM_TEMPLATE_CATEGORY" val="diagram"/>
  <p:tag name="KSO_WM_TEMPLATE_INDEX" val="20187904"/>
  <p:tag name="KSO_WM_UNIT_TYPE" val="i"/>
  <p:tag name="KSO_WM_UNIT_INDEX" val="5"/>
  <p:tag name="KSO_WM_UNIT_ID" val="diagram20187904_4*i*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a*1_1_1"/>
  <p:tag name="KSO_WM_TEMPLATE_CATEGORY" val="diagram"/>
  <p:tag name="KSO_WM_TEMPLATE_INDEX" val="20200106"/>
  <p:tag name="KSO_WM_UNIT_LAYERLEVEL" val="1_1_1"/>
  <p:tag name="KSO_WM_TAG_VERSION" val="1.0"/>
  <p:tag name="KSO_WM_BEAUTIFY_FLAG" val="#wm#"/>
  <p:tag name="KSO_WM_UNIT_ISCONTENTSTITLE" val="0"/>
  <p:tag name="KSO_WM_UNIT_PRESET_TEXT" val="添加标题"/>
  <p:tag name="KSO_WM_UNIT_NOCLEAR" val="0"/>
  <p:tag name="KSO_WM_UNIT_VALUE" val="5"/>
  <p:tag name="KSO_WM_DIAGRAM_GROUP_CODE" val="m1-1"/>
  <p:tag name="KSO_WM_UNIT_TYPE" val="m_h_a"/>
  <p:tag name="KSO_WM_UNIT_INDEX" val="1_1_1"/>
  <p:tag name="KSO_WM_UNIT_TEXT_FILL_FORE_SCHEMECOLOR_INDEX" val="14"/>
  <p:tag name="KSO_WM_UNIT_TEXT_FILL_TYPE" val="1"/>
  <p:tag name="KSO_WM_UNIT_USESOURCEFORMAT_APPLY" val="1"/>
</p:tagLst>
</file>

<file path=ppt/tags/tag190.xml><?xml version="1.0" encoding="utf-8"?>
<p:tagLst xmlns:p="http://schemas.openxmlformats.org/presentationml/2006/main">
  <p:tag name="KSO_WM_TAG_VERSION" val="1.0"/>
  <p:tag name="KSO_WM_TEMPLATE_CATEGORY" val="diagram"/>
  <p:tag name="KSO_WM_TEMPLATE_INDEX" val="20187904"/>
  <p:tag name="KSO_WM_UNIT_TYPE" val="i"/>
  <p:tag name="KSO_WM_UNIT_INDEX" val="4"/>
  <p:tag name="KSO_WM_UNIT_ID" val="diagram20187904_4*i*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1.xml><?xml version="1.0" encoding="utf-8"?>
<p:tagLst xmlns:p="http://schemas.openxmlformats.org/presentationml/2006/main">
  <p:tag name="KSO_WM_TAG_VERSION" val="1.0"/>
  <p:tag name="KSO_WM_TEMPLATE_CATEGORY" val="diagram"/>
  <p:tag name="KSO_WM_TEMPLATE_INDEX" val="20187904"/>
  <p:tag name="KSO_WM_UNIT_TYPE" val="i"/>
  <p:tag name="KSO_WM_UNIT_INDEX" val="3"/>
  <p:tag name="KSO_WM_UNIT_ID" val="diagram20187904_4*i*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2.xml><?xml version="1.0" encoding="utf-8"?>
<p:tagLst xmlns:p="http://schemas.openxmlformats.org/presentationml/2006/main">
  <p:tag name="KSO_WM_TAG_VERSION" val="1.0"/>
  <p:tag name="KSO_WM_TEMPLATE_CATEGORY" val="diagram"/>
  <p:tag name="KSO_WM_TEMPLATE_INDEX" val="20187904"/>
  <p:tag name="KSO_WM_UNIT_TYPE" val="i"/>
  <p:tag name="KSO_WM_UNIT_INDEX" val="2"/>
  <p:tag name="KSO_WM_UNIT_ID" val="diagram20187904_4*i*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3.xml><?xml version="1.0" encoding="utf-8"?>
<p:tagLst xmlns:p="http://schemas.openxmlformats.org/presentationml/2006/main">
  <p:tag name="KSO_WM_TAG_VERSION" val="1.0"/>
  <p:tag name="KSO_WM_TEMPLATE_CATEGORY" val="diagram"/>
  <p:tag name="KSO_WM_TEMPLATE_INDEX" val="20187904"/>
  <p:tag name="KSO_WM_UNIT_TYPE" val="i"/>
  <p:tag name="KSO_WM_UNIT_INDEX" val="19"/>
  <p:tag name="KSO_WM_UNIT_ID" val="diagram20187904_4*i*19"/>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4.xml><?xml version="1.0" encoding="utf-8"?>
<p:tagLst xmlns:p="http://schemas.openxmlformats.org/presentationml/2006/main">
  <p:tag name="KSO_WM_TAG_VERSION" val="1.0"/>
  <p:tag name="KSO_WM_TEMPLATE_CATEGORY" val="diagram"/>
  <p:tag name="KSO_WM_TEMPLATE_INDEX" val="20187904"/>
  <p:tag name="KSO_WM_UNIT_TYPE" val="i"/>
  <p:tag name="KSO_WM_UNIT_INDEX" val="18"/>
  <p:tag name="KSO_WM_UNIT_ID" val="diagram20187904_4*i*18"/>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5.xml><?xml version="1.0" encoding="utf-8"?>
<p:tagLst xmlns:p="http://schemas.openxmlformats.org/presentationml/2006/main">
  <p:tag name="KSO_WM_TAG_VERSION" val="1.0"/>
  <p:tag name="KSO_WM_TEMPLATE_CATEGORY" val="diagram"/>
  <p:tag name="KSO_WM_TEMPLATE_INDEX" val="20187904"/>
  <p:tag name="KSO_WM_UNIT_TYPE" val="i"/>
  <p:tag name="KSO_WM_UNIT_INDEX" val="17"/>
  <p:tag name="KSO_WM_UNIT_ID" val="diagram20187904_4*i*17"/>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6.xml><?xml version="1.0" encoding="utf-8"?>
<p:tagLst xmlns:p="http://schemas.openxmlformats.org/presentationml/2006/main">
  <p:tag name="KSO_WM_TAG_VERSION" val="1.0"/>
  <p:tag name="KSO_WM_TEMPLATE_CATEGORY" val="diagram"/>
  <p:tag name="KSO_WM_TEMPLATE_INDEX" val="20187904"/>
  <p:tag name="KSO_WM_UNIT_TYPE" val="i"/>
  <p:tag name="KSO_WM_UNIT_INDEX" val="16"/>
  <p:tag name="KSO_WM_UNIT_ID" val="diagram20187904_4*i*16"/>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7.xml><?xml version="1.0" encoding="utf-8"?>
<p:tagLst xmlns:p="http://schemas.openxmlformats.org/presentationml/2006/main">
  <p:tag name="KSO_WM_TAG_VERSION" val="1.0"/>
  <p:tag name="KSO_WM_TEMPLATE_CATEGORY" val="diagram"/>
  <p:tag name="KSO_WM_TEMPLATE_INDEX" val="20187904"/>
  <p:tag name="KSO_WM_UNIT_TYPE" val="i"/>
  <p:tag name="KSO_WM_UNIT_INDEX" val="15"/>
  <p:tag name="KSO_WM_UNIT_ID" val="diagram20187904_4*i*15"/>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8.xml><?xml version="1.0" encoding="utf-8"?>
<p:tagLst xmlns:p="http://schemas.openxmlformats.org/presentationml/2006/main">
  <p:tag name="KSO_WM_TAG_VERSION" val="1.0"/>
  <p:tag name="KSO_WM_TEMPLATE_CATEGORY" val="diagram"/>
  <p:tag name="KSO_WM_TEMPLATE_INDEX" val="20187904"/>
  <p:tag name="KSO_WM_UNIT_TYPE" val="i"/>
  <p:tag name="KSO_WM_UNIT_INDEX" val="14"/>
  <p:tag name="KSO_WM_UNIT_ID" val="diagram20187904_4*i*14"/>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199.xml><?xml version="1.0" encoding="utf-8"?>
<p:tagLst xmlns:p="http://schemas.openxmlformats.org/presentationml/2006/main">
  <p:tag name="KSO_WM_TAG_VERSION" val="1.0"/>
  <p:tag name="KSO_WM_TEMPLATE_CATEGORY" val="diagram"/>
  <p:tag name="KSO_WM_TEMPLATE_INDEX" val="20187904"/>
  <p:tag name="KSO_WM_UNIT_TYPE" val="i"/>
  <p:tag name="KSO_WM_UNIT_INDEX" val="13"/>
  <p:tag name="KSO_WM_UNIT_ID" val="diagram20187904_4*i*13"/>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a*1_2_1"/>
  <p:tag name="KSO_WM_TEMPLATE_CATEGORY" val="diagram"/>
  <p:tag name="KSO_WM_TEMPLATE_INDEX" val="20200106"/>
  <p:tag name="KSO_WM_UNIT_LAYERLEVEL" val="1_1_1"/>
  <p:tag name="KSO_WM_TAG_VERSION" val="1.0"/>
  <p:tag name="KSO_WM_BEAUTIFY_FLAG" val="#wm#"/>
  <p:tag name="KSO_WM_UNIT_ISCONTENTSTITLE" val="0"/>
  <p:tag name="KSO_WM_UNIT_PRESET_TEXT" val="添加标题"/>
  <p:tag name="KSO_WM_UNIT_NOCLEAR" val="0"/>
  <p:tag name="KSO_WM_UNIT_VALUE" val="5"/>
  <p:tag name="KSO_WM_DIAGRAM_GROUP_CODE" val="m1-1"/>
  <p:tag name="KSO_WM_UNIT_TYPE" val="m_h_a"/>
  <p:tag name="KSO_WM_UNIT_INDEX" val="1_2_1"/>
  <p:tag name="KSO_WM_UNIT_TEXT_FILL_FORE_SCHEMECOLOR_INDEX" val="14"/>
  <p:tag name="KSO_WM_UNIT_TEXT_FILL_TYPE" val="1"/>
  <p:tag name="KSO_WM_UNIT_USESOURCEFORMAT_APPLY" val="1"/>
</p:tagLst>
</file>

<file path=ppt/tags/tag200.xml><?xml version="1.0" encoding="utf-8"?>
<p:tagLst xmlns:p="http://schemas.openxmlformats.org/presentationml/2006/main">
  <p:tag name="KSO_WM_TAG_VERSION" val="1.0"/>
  <p:tag name="KSO_WM_TEMPLATE_CATEGORY" val="diagram"/>
  <p:tag name="KSO_WM_TEMPLATE_INDEX" val="20187904"/>
  <p:tag name="KSO_WM_UNIT_TYPE" val="i"/>
  <p:tag name="KSO_WM_UNIT_INDEX" val="12"/>
  <p:tag name="KSO_WM_UNIT_ID" val="diagram20187904_4*i*12"/>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01.xml><?xml version="1.0" encoding="utf-8"?>
<p:tagLst xmlns:p="http://schemas.openxmlformats.org/presentationml/2006/main">
  <p:tag name="KSO_WM_TAG_VERSION" val="1.0"/>
  <p:tag name="KSO_WM_TEMPLATE_CATEGORY" val="diagram"/>
  <p:tag name="KSO_WM_TEMPLATE_INDEX" val="20187904"/>
  <p:tag name="KSO_WM_UNIT_TYPE" val="i"/>
  <p:tag name="KSO_WM_UNIT_INDEX" val="11"/>
  <p:tag name="KSO_WM_UNIT_ID" val="diagram20187904_4*i*1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02.xml><?xml version="1.0" encoding="utf-8"?>
<p:tagLst xmlns:p="http://schemas.openxmlformats.org/presentationml/2006/main">
  <p:tag name="KSO_WM_TAG_VERSION" val="1.0"/>
  <p:tag name="KSO_WM_TEMPLATE_CATEGORY" val="diagram"/>
  <p:tag name="KSO_WM_TEMPLATE_INDEX" val="20187904"/>
  <p:tag name="KSO_WM_UNIT_TYPE" val="i"/>
  <p:tag name="KSO_WM_UNIT_INDEX" val="10"/>
  <p:tag name="KSO_WM_UNIT_ID" val="diagram20187904_4*i*10"/>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Lst>
</file>

<file path=ppt/tags/tag203.xml><?xml version="1.0" encoding="utf-8"?>
<p:tagLst xmlns:p="http://schemas.openxmlformats.org/presentationml/2006/main">
  <p:tag name="KSO_WM_TAG_VERSION" val="1.0"/>
  <p:tag name="KSO_WM_TEMPLATE_CATEGORY" val="diagram"/>
  <p:tag name="KSO_WM_TEMPLATE_INDEX" val="20187904"/>
  <p:tag name="KSO_WM_UNIT_TYPE" val="i"/>
  <p:tag name="KSO_WM_UNIT_INDEX" val="1"/>
  <p:tag name="KSO_WM_UNIT_ID" val="diagram20187904_4*i*1"/>
  <p:tag name="KSO_WM_UNIT_LAYERLEVEL" val="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3"/>
  <p:tag name="KSO_WM_UNIT_LINE_FILL_TYPE" val="2"/>
  <p:tag name="KSO_WM_UNIT_USESOURCEFORMAT_APPLY" val="1"/>
</p:tagLst>
</file>

<file path=ppt/tags/tag204.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3"/>
  <p:tag name="KSO_WM_UNIT_ID" val="diagram20187904_6*l_i*1_3"/>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 name="KSO_WM_UNIT_DIAGRAM_SCHEMECOLOR_ID" val="2"/>
</p:tagLst>
</file>

<file path=ppt/tags/tag205.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1_1"/>
  <p:tag name="KSO_WM_UNIT_ID" val="diagram20187904_6*l_h_f*1_1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 name="KSO_WM_UNIT_DIAGRAM_SCHEMECOLOR_ID" val="2"/>
</p:tagLst>
</file>

<file path=ppt/tags/tag206.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1_2"/>
  <p:tag name="KSO_WM_UNIT_ID" val="diagram20187904_6*l_h_i*1_1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2"/>
</p:tagLst>
</file>

<file path=ppt/tags/tag207.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4_1"/>
  <p:tag name="KSO_WM_UNIT_ID" val="diagram20187904_6*l_h_f*1_4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 name="KSO_WM_UNIT_DIAGRAM_SCHEMECOLOR_ID" val="2"/>
</p:tagLst>
</file>

<file path=ppt/tags/tag208.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4_2"/>
  <p:tag name="KSO_WM_UNIT_ID" val="diagram20187904_6*l_h_i*1_4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8"/>
  <p:tag name="KSO_WM_UNIT_FILL_TYPE" val="1"/>
  <p:tag name="KSO_WM_UNIT_TEXT_FILL_FORE_SCHEMECOLOR_INDEX" val="7"/>
  <p:tag name="KSO_WM_UNIT_TEXT_FILL_TYPE" val="1"/>
  <p:tag name="KSO_WM_UNIT_USESOURCEFORMAT_APPLY" val="1"/>
  <p:tag name="KSO_WM_UNIT_DIAGRAM_SCHEMECOLOR_ID" val="2"/>
</p:tagLst>
</file>

<file path=ppt/tags/tag209.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2"/>
  <p:tag name="KSO_WM_UNIT_ID" val="diagram20187904_6*l_i*1_2"/>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 name="KSO_WM_UNIT_DIAGRAM_SCHEMECOLOR_ID"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a*1_3_1"/>
  <p:tag name="KSO_WM_TEMPLATE_CATEGORY" val="diagram"/>
  <p:tag name="KSO_WM_TEMPLATE_INDEX" val="20200106"/>
  <p:tag name="KSO_WM_UNIT_LAYERLEVEL" val="1_1_1"/>
  <p:tag name="KSO_WM_TAG_VERSION" val="1.0"/>
  <p:tag name="KSO_WM_BEAUTIFY_FLAG" val="#wm#"/>
  <p:tag name="KSO_WM_UNIT_ISCONTENTSTITLE" val="0"/>
  <p:tag name="KSO_WM_UNIT_PRESET_TEXT" val="添加标题"/>
  <p:tag name="KSO_WM_UNIT_NOCLEAR" val="0"/>
  <p:tag name="KSO_WM_UNIT_VALUE" val="5"/>
  <p:tag name="KSO_WM_DIAGRAM_GROUP_CODE" val="m1-1"/>
  <p:tag name="KSO_WM_UNIT_TYPE" val="m_h_a"/>
  <p:tag name="KSO_WM_UNIT_INDEX" val="1_3_1"/>
  <p:tag name="KSO_WM_UNIT_TEXT_FILL_FORE_SCHEMECOLOR_INDEX" val="14"/>
  <p:tag name="KSO_WM_UNIT_TEXT_FILL_TYPE" val="1"/>
  <p:tag name="KSO_WM_UNIT_USESOURCEFORMAT_APPLY" val="1"/>
</p:tagLst>
</file>

<file path=ppt/tags/tag210.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2_1"/>
  <p:tag name="KSO_WM_UNIT_ID" val="diagram20187904_6*l_h_f*1_2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 name="KSO_WM_UNIT_DIAGRAM_SCHEMECOLOR_ID" val="2"/>
</p:tagLst>
</file>

<file path=ppt/tags/tag211.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2_2"/>
  <p:tag name="KSO_WM_UNIT_ID" val="diagram20187904_6*l_h_i*1_2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 name="KSO_WM_UNIT_DIAGRAM_SCHEMECOLOR_ID" val="2"/>
</p:tagLst>
</file>

<file path=ppt/tags/tag212.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5_1"/>
  <p:tag name="KSO_WM_UNIT_ID" val="diagram20187904_6*l_h_f*1_5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 name="KSO_WM_UNIT_DIAGRAM_SCHEMECOLOR_ID" val="2"/>
</p:tagLst>
</file>

<file path=ppt/tags/tag213.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5_2"/>
  <p:tag name="KSO_WM_UNIT_ID" val="diagram20187904_6*l_h_i*1_5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9"/>
  <p:tag name="KSO_WM_UNIT_FILL_TYPE" val="1"/>
  <p:tag name="KSO_WM_UNIT_TEXT_FILL_FORE_SCHEMECOLOR_INDEX" val="2"/>
  <p:tag name="KSO_WM_UNIT_TEXT_FILL_TYPE" val="1"/>
  <p:tag name="KSO_WM_UNIT_USESOURCEFORMAT_APPLY" val="1"/>
  <p:tag name="KSO_WM_UNIT_DIAGRAM_SCHEMECOLOR_ID" val="2"/>
</p:tagLst>
</file>

<file path=ppt/tags/tag214.xml><?xml version="1.0" encoding="utf-8"?>
<p:tagLst xmlns:p="http://schemas.openxmlformats.org/presentationml/2006/main">
  <p:tag name="KSO_WM_TAG_VERSION" val="1.0"/>
  <p:tag name="KSO_WM_TEMPLATE_CATEGORY" val="diagram"/>
  <p:tag name="KSO_WM_TEMPLATE_INDEX" val="20187904"/>
  <p:tag name="KSO_WM_UNIT_TYPE" val="l_h_f"/>
  <p:tag name="KSO_WM_UNIT_INDEX" val="1_3_1"/>
  <p:tag name="KSO_WM_UNIT_ID" val="diagram20187904_6*l_h_f*1_3_1"/>
  <p:tag name="KSO_WM_UNIT_LAYERLEVEL" val="1_1_1"/>
  <p:tag name="KSO_WM_UNIT_VALUE" val="54"/>
  <p:tag name="KSO_WM_UNIT_HIGHLIGHT" val="0"/>
  <p:tag name="KSO_WM_UNIT_COMPATIBLE" val="0"/>
  <p:tag name="KSO_WM_BEAUTIFY_FLAG" val="#wm#"/>
  <p:tag name="KSO_WM_UNIT_PRESET_TEXT" val="单击此处添加文本具体内容，简明扼要的阐述您的观点。"/>
  <p:tag name="KSO_WM_DIAGRAM_GROUP_CODE" val="l1-1"/>
  <p:tag name="KSO_WM_UNIT_DIAGRAM_ISNUMVISUAL" val="0"/>
  <p:tag name="KSO_WM_UNIT_DIAGRAM_ISREFERUNIT" val="0"/>
  <p:tag name="KSO_WM_UNIT_TEXT_FILL_FORE_SCHEMECOLOR_INDEX" val="13"/>
  <p:tag name="KSO_WM_UNIT_TEXT_FILL_TYPE" val="1"/>
  <p:tag name="KSO_WM_UNIT_USESOURCEFORMAT_APPLY" val="1"/>
  <p:tag name="KSO_WM_UNIT_DIAGRAM_SCHEMECOLOR_ID" val="2"/>
</p:tagLst>
</file>

<file path=ppt/tags/tag215.xml><?xml version="1.0" encoding="utf-8"?>
<p:tagLst xmlns:p="http://schemas.openxmlformats.org/presentationml/2006/main">
  <p:tag name="KSO_WM_TAG_VERSION" val="1.0"/>
  <p:tag name="KSO_WM_TEMPLATE_CATEGORY" val="diagram"/>
  <p:tag name="KSO_WM_TEMPLATE_INDEX" val="20187904"/>
  <p:tag name="KSO_WM_UNIT_TYPE" val="l_h_i"/>
  <p:tag name="KSO_WM_UNIT_INDEX" val="1_3_2"/>
  <p:tag name="KSO_WM_UNIT_ID" val="diagram20187904_6*l_h_i*1_3_2"/>
  <p:tag name="KSO_WM_UNIT_LAYERLEVEL" val="1_1_1"/>
  <p:tag name="KSO_WM_BEAUTIFY_FLAG" val="#wm#"/>
  <p:tag name="KSO_WM_UNIT_HIGHLIGHT" val="0"/>
  <p:tag name="KSO_WM_UNIT_COMPATIBLE" val="0"/>
  <p:tag name="KSO_WM_DIAGRAM_GROUP_CODE" val="l1-1"/>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2"/>
</p:tagLst>
</file>

<file path=ppt/tags/tag216.xml><?xml version="1.0" encoding="utf-8"?>
<p:tagLst xmlns:p="http://schemas.openxmlformats.org/presentationml/2006/main">
  <p:tag name="KSO_WM_TAG_VERSION" val="1.0"/>
  <p:tag name="KSO_WM_TEMPLATE_CATEGORY" val="diagram"/>
  <p:tag name="KSO_WM_TEMPLATE_INDEX" val="20187904"/>
  <p:tag name="KSO_WM_UNIT_TYPE" val="l_i"/>
  <p:tag name="KSO_WM_UNIT_INDEX" val="1_1"/>
  <p:tag name="KSO_WM_UNIT_ID" val="diagram20187904_6*l_i*1_1"/>
  <p:tag name="KSO_WM_UNIT_LAYERLEVEL" val="1_1"/>
  <p:tag name="KSO_WM_BEAUTIFY_FLAG" val="#wm#"/>
  <p:tag name="KSO_WM_UNIT_HIGHLIGHT" val="0"/>
  <p:tag name="KSO_WM_UNIT_COMPATIBLE" val="0"/>
  <p:tag name="KSO_WM_DIAGRAM_GROUP_CODE" val="l1-1"/>
  <p:tag name="KSO_WM_UNIT_DIAGRAM_ISNUMVISUAL" val="0"/>
  <p:tag name="KSO_WM_UNIT_DIAGRAM_ISREFERUNIT" val="0"/>
  <p:tag name="KSO_WM_UNIT_LINE_FORE_SCHEMECOLOR_INDEX" val="14"/>
  <p:tag name="KSO_WM_UNIT_LINE_FILL_TYPE" val="2"/>
  <p:tag name="KSO_WM_UNIT_USESOURCEFORMAT_APPLY" val="1"/>
  <p:tag name="KSO_WM_UNIT_DIAGRAM_SCHEMECOLOR_ID" val="2"/>
</p:tagLst>
</file>

<file path=ppt/tags/tag21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18.xml><?xml version="1.0" encoding="utf-8"?>
<p:tagLst xmlns:p="http://schemas.openxmlformats.org/presentationml/2006/main">
  <p:tag name="KSO_WM_BEAUTIFY_FLAG" val="#wm#"/>
  <p:tag name="KSO_WM_TEMPLATE_CATEGORY" val="diagram"/>
  <p:tag name="KSO_WM_TEMPLATE_INDEX" val="20192898"/>
  <p:tag name="KSO_WM_SLIDE_ID" val="diagram20192898_1"/>
  <p:tag name="KSO_WM_SLIDE_ITEM_CNT" val="6"/>
  <p:tag name="KSO_WM_SLIDE_INDEX" val="1"/>
  <p:tag name="KSO_WM_TAG_VERSION" val="1.0"/>
  <p:tag name="KSO_WM_SLIDE_LAYOUT" val="a_d_f_h"/>
  <p:tag name="KSO_WM_SLIDE_LAYOUT_CNT" val="1_1_1_1"/>
  <p:tag name="KSO_WM_SLIDE_TYPE" val="text"/>
  <p:tag name="KSO_WM_SLIDE_SUBTYPE" val="picTxt"/>
  <p:tag name="KSO_WM_SLIDE_SIZE" val="854.5*24.96"/>
  <p:tag name="KSO_WM_SLIDE_POSITION" val="30.6004*476.25"/>
  <p:tag name="KSO_WM_SLIDE_CONSTRAINT" val="%7b%22slideConstraint%22%3a%7b%22seriesAreas%22%3a%5b%5d%2c%22singleAreas%22%3a%5b%7b%22shapes%22%3a%5b7%5d%2c%22serialConstraintIndex%22%3a-1%2c%22areatextmark%22%3a0%2c%22pictureprocessmark%22%3a0%7d%5d%7d%7d"/>
  <p:tag name="KSO_WM_SLIDE_COLORSCHEME_VERSION" val="3.2"/>
  <p:tag name="KSO_WM_TEMPLATE_TOPIC_DEFAULT" val="1"/>
  <p:tag name="KSO_WM_TEMPLATE_JOB_ID" val="2"/>
  <p:tag name="KSO_WM_TEMPLATE_SCENE_ID" val="1"/>
  <p:tag name="KSO_WM_TEMPLATE_OUTLINE_ID" val="15"/>
  <p:tag name="KSO_WM_TEMPLATE_TOPIC_ID" val="2869567"/>
  <p:tag name="KSO_WM_TEMPLATE_THUMBS_INDEX" val="1、6、10、14、20、26、27、28、29、31"/>
</p:tagLst>
</file>

<file path=ppt/tags/tag21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a*1_4_1"/>
  <p:tag name="KSO_WM_TEMPLATE_CATEGORY" val="diagram"/>
  <p:tag name="KSO_WM_TEMPLATE_INDEX" val="20200106"/>
  <p:tag name="KSO_WM_UNIT_LAYERLEVEL" val="1_1_1"/>
  <p:tag name="KSO_WM_TAG_VERSION" val="1.0"/>
  <p:tag name="KSO_WM_BEAUTIFY_FLAG" val="#wm#"/>
  <p:tag name="KSO_WM_UNIT_ISCONTENTSTITLE" val="0"/>
  <p:tag name="KSO_WM_UNIT_PRESET_TEXT" val="添加标题"/>
  <p:tag name="KSO_WM_UNIT_NOCLEAR" val="0"/>
  <p:tag name="KSO_WM_UNIT_VALUE" val="5"/>
  <p:tag name="KSO_WM_DIAGRAM_GROUP_CODE" val="m1-1"/>
  <p:tag name="KSO_WM_UNIT_TYPE" val="m_h_a"/>
  <p:tag name="KSO_WM_UNIT_INDEX" val="1_4_1"/>
  <p:tag name="KSO_WM_UNIT_TEXT_FILL_FORE_SCHEMECOLOR_INDEX" val="14"/>
  <p:tag name="KSO_WM_UNIT_TEXT_FILL_TYPE" val="1"/>
  <p:tag name="KSO_WM_UNIT_USESOURCEFORMAT_APPLY" val="1"/>
</p:tagLst>
</file>

<file path=ppt/tags/tag22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2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54_1*i*2"/>
  <p:tag name="KSO_WM_TEMPLATE_CATEGORY" val="diagram"/>
  <p:tag name="KSO_WM_TEMPLATE_INDEX" val="20200854"/>
  <p:tag name="KSO_WM_UNIT_LAYERLEVEL" val="1"/>
  <p:tag name="KSO_WM_TAG_VERSION" val="1.0"/>
  <p:tag name="KSO_WM_BEAUTIFY_FLAG" val="#wm#"/>
  <p:tag name="KSO_WM_UNIT_LINE_FORE_SCHEMECOLOR_INDEX_BRIGHTNESS" val="0.25"/>
  <p:tag name="KSO_WM_UNIT_LINE_FORE_SCHEMECOLOR_INDEX" val="13"/>
  <p:tag name="KSO_WM_UNIT_LINE_FILL_TYPE" val="2"/>
  <p:tag name="KSO_WM_UNIT_TEXT_FILL_FORE_SCHEMECOLOR_INDEX_BRIGHTNESS" val="0"/>
  <p:tag name="KSO_WM_UNIT_TEXT_FILL_FORE_SCHEMECOLOR_INDEX" val="2"/>
  <p:tag name="KSO_WM_UNIT_TEX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3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3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1"/>
  <p:tag name="KSO_WM_UNIT_ID" val="diagram20201612_1*h_i*1_1"/>
  <p:tag name="KSO_WM_TEMPLATE_CATEGORY" val="diagram"/>
  <p:tag name="KSO_WM_TEMPLATE_INDEX" val="20201612"/>
  <p:tag name="KSO_WM_UNIT_LAYERLEVEL" val="1_1"/>
  <p:tag name="KSO_WM_TAG_VERSION" val="1.0"/>
  <p:tag name="KSO_WM_BEAUTIFY_FLAG" val="#wm#"/>
</p:tagLst>
</file>

<file path=ppt/tags/tag23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1_2"/>
  <p:tag name="KSO_WM_UNIT_ID" val="diagram20201612_1*h_i*1_2"/>
  <p:tag name="KSO_WM_TEMPLATE_CATEGORY" val="diagram"/>
  <p:tag name="KSO_WM_TEMPLATE_INDEX" val="20201612"/>
  <p:tag name="KSO_WM_UNIT_LAYERLEVEL" val="1_1"/>
  <p:tag name="KSO_WM_TAG_VERSION" val="1.0"/>
  <p:tag name="KSO_WM_BEAUTIFY_FLAG" val="#wm#"/>
</p:tagLst>
</file>

<file path=ppt/tags/tag235.xml><?xml version="1.0" encoding="utf-8"?>
<p:tagLst xmlns:p="http://schemas.openxmlformats.org/presentationml/2006/main">
  <p:tag name="KSO_WM_UNIT_DIAGRAM_MODELTYPE" val="stripeEnum"/>
  <p:tag name="KSO_WM_UNIT_ISCONTENTSTITLE" val="0"/>
  <p:tag name="KSO_WM_UNIT_PRESET_TEXT" val="01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1_1"/>
  <p:tag name="KSO_WM_UNIT_ID" val="diagram20201612_1*h_a*1_1"/>
  <p:tag name="KSO_WM_TEMPLATE_CATEGORY" val="diagram"/>
  <p:tag name="KSO_WM_TEMPLATE_INDEX" val="20201612"/>
  <p:tag name="KSO_WM_UNIT_LAYERLEVEL" val="1_1"/>
  <p:tag name="KSO_WM_TAG_VERSION" val="1.0"/>
  <p:tag name="KSO_WM_BEAUTIFY_FLAG" val="#wm#"/>
</p:tagLst>
</file>

<file path=ppt/tags/tag236.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1_1"/>
  <p:tag name="KSO_WM_UNIT_ID" val="diagram20201612_1*h_f*1_1"/>
  <p:tag name="KSO_WM_TEMPLATE_CATEGORY" val="diagram"/>
  <p:tag name="KSO_WM_TEMPLATE_INDEX" val="20201612"/>
  <p:tag name="KSO_WM_UNIT_LAYERLEVEL" val="1_1"/>
  <p:tag name="KSO_WM_TAG_VERSION" val="1.0"/>
  <p:tag name="KSO_WM_BEAUTIFY_FLAG" val="#wm#"/>
</p:tagLst>
</file>

<file path=ppt/tags/tag237.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1"/>
  <p:tag name="KSO_WM_UNIT_ID" val="diagram20201612_1*h_i*2_1"/>
  <p:tag name="KSO_WM_TEMPLATE_CATEGORY" val="diagram"/>
  <p:tag name="KSO_WM_TEMPLATE_INDEX" val="20201612"/>
  <p:tag name="KSO_WM_UNIT_LAYERLEVEL" val="1_1"/>
  <p:tag name="KSO_WM_TAG_VERSION" val="1.0"/>
  <p:tag name="KSO_WM_BEAUTIFY_FLAG" val="#wm#"/>
</p:tagLst>
</file>

<file path=ppt/tags/tag238.xml><?xml version="1.0" encoding="utf-8"?>
<p:tagLst xmlns:p="http://schemas.openxmlformats.org/presentationml/2006/main">
  <p:tag name="KSO_WM_UNIT_DIAGRAM_MODELTYPE" val="stripeEnum"/>
  <p:tag name="KSO_WM_UNIT_ISCONTENTSTITLE" val="0"/>
  <p:tag name="KSO_WM_UNIT_PRESET_TEXT" val="02 项目内容"/>
  <p:tag name="KSO_WM_UNIT_NOCLEAR" val="0"/>
  <p:tag name="KSO_WM_UNIT_VALUE" val="30"/>
  <p:tag name="KSO_WM_UNIT_HIGHLIGHT" val="0"/>
  <p:tag name="KSO_WM_UNIT_COMPATIBLE" val="0"/>
  <p:tag name="KSO_WM_UNIT_DIAGRAM_ISNUMVISUAL" val="0"/>
  <p:tag name="KSO_WM_UNIT_DIAGRAM_ISREFERUNIT" val="0"/>
  <p:tag name="KSO_WM_UNIT_TYPE" val="h_a"/>
  <p:tag name="KSO_WM_UNIT_INDEX" val="2_1"/>
  <p:tag name="KSO_WM_UNIT_ID" val="diagram20201612_1*h_a*2_1"/>
  <p:tag name="KSO_WM_TEMPLATE_CATEGORY" val="diagram"/>
  <p:tag name="KSO_WM_TEMPLATE_INDEX" val="20201612"/>
  <p:tag name="KSO_WM_UNIT_LAYERLEVEL" val="1_1"/>
  <p:tag name="KSO_WM_TAG_VERSION" val="1.0"/>
  <p:tag name="KSO_WM_BEAUTIFY_FLAG" val="#wm#"/>
</p:tagLst>
</file>

<file path=ppt/tags/tag239.xml><?xml version="1.0" encoding="utf-8"?>
<p:tagLst xmlns:p="http://schemas.openxmlformats.org/presentationml/2006/main">
  <p:tag name="KSO_WM_UNIT_DIAGRAM_MODELTYPE" val="stripeEnum"/>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NOCLEAR" val="0"/>
  <p:tag name="KSO_WM_UNIT_VALUE" val="102"/>
  <p:tag name="KSO_WM_UNIT_HIGHLIGHT" val="0"/>
  <p:tag name="KSO_WM_UNIT_COMPATIBLE" val="0"/>
  <p:tag name="KSO_WM_UNIT_DIAGRAM_ISNUMVISUAL" val="0"/>
  <p:tag name="KSO_WM_UNIT_DIAGRAM_ISREFERUNIT" val="0"/>
  <p:tag name="KSO_WM_UNIT_TYPE" val="h_f"/>
  <p:tag name="KSO_WM_UNIT_INDEX" val="2_1"/>
  <p:tag name="KSO_WM_UNIT_ID" val="diagram20201612_1*h_f*2_1"/>
  <p:tag name="KSO_WM_TEMPLATE_CATEGORY" val="diagram"/>
  <p:tag name="KSO_WM_TEMPLATE_INDEX" val="20201612"/>
  <p:tag name="KSO_WM_UNIT_LAYERLEVEL" val="1_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f*1_1_1"/>
  <p:tag name="KSO_WM_TEMPLATE_CATEGORY" val="diagram"/>
  <p:tag name="KSO_WM_TEMPLATE_INDEX" val="20200106"/>
  <p:tag name="KSO_WM_UNIT_LAYERLEVEL" val="1_1_1"/>
  <p:tag name="KSO_WM_TAG_VERSION" val="1.0"/>
  <p:tag name="KSO_WM_BEAUTIFY_FLAG" val="#wm#"/>
  <p:tag name="KSO_WM_UNIT_NOCLEAR" val="0"/>
  <p:tag name="KSO_WM_UNIT_PRESET_TEXT" val="单击此处添加文本具体内容，简明扼要的阐述您的观点。"/>
  <p:tag name="KSO_WM_UNIT_VALUE" val="120"/>
  <p:tag name="KSO_WM_DIAGRAM_GROUP_CODE" val="m1-1"/>
  <p:tag name="KSO_WM_UNIT_TYPE" val="m_h_f"/>
  <p:tag name="KSO_WM_UNIT_INDEX" val="1_1_1"/>
  <p:tag name="KSO_WM_UNIT_USESOURCEFORMAT_APPLY" val="1"/>
</p:tagLst>
</file>

<file path=ppt/tags/tag240.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1_1"/>
  <p:tag name="KSO_WM_UNIT_ID" val="diagram20201612_1*h_d*1_1"/>
  <p:tag name="KSO_WM_TEMPLATE_CATEGORY" val="diagram"/>
  <p:tag name="KSO_WM_TEMPLATE_INDEX" val="20201612"/>
  <p:tag name="KSO_WM_UNIT_LAYERLEVEL" val="1_1"/>
  <p:tag name="KSO_WM_TAG_VERSION" val="1.0"/>
  <p:tag name="KSO_WM_BEAUTIFY_FLAG" val="#wm#"/>
</p:tagLst>
</file>

<file path=ppt/tags/tag24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UNIT_TYPE" val="h_i"/>
  <p:tag name="KSO_WM_UNIT_INDEX" val="2_2"/>
  <p:tag name="KSO_WM_UNIT_ID" val="diagram20201612_1*h_i*2_2"/>
  <p:tag name="KSO_WM_TEMPLATE_CATEGORY" val="diagram"/>
  <p:tag name="KSO_WM_TEMPLATE_INDEX" val="20201612"/>
  <p:tag name="KSO_WM_UNIT_LAYERLEVEL" val="1_1"/>
  <p:tag name="KSO_WM_TAG_VERSION" val="1.0"/>
  <p:tag name="KSO_WM_BEAUTIFY_FLAG" val="#wm#"/>
</p:tagLst>
</file>

<file path=ppt/tags/tag242.xml><?xml version="1.0" encoding="utf-8"?>
<p:tagLst xmlns:p="http://schemas.openxmlformats.org/presentationml/2006/main">
  <p:tag name="KSO_WM_UNIT_DIAGRAM_MODELTYPE" val="stripeEnum"/>
  <p:tag name="KSO_WM_UNIT_VALUE" val="476*635"/>
  <p:tag name="KSO_WM_UNIT_HIGHLIGHT" val="0"/>
  <p:tag name="KSO_WM_UNIT_COMPATIBLE" val="0"/>
  <p:tag name="KSO_WM_UNIT_DIAGRAM_ISNUMVISUAL" val="0"/>
  <p:tag name="KSO_WM_UNIT_DIAGRAM_ISREFERUNIT" val="0"/>
  <p:tag name="KSO_WM_UNIT_TYPE" val="h_d"/>
  <p:tag name="KSO_WM_UNIT_INDEX" val="2_1"/>
  <p:tag name="KSO_WM_UNIT_ID" val="diagram20201612_1*h_d*2_1"/>
  <p:tag name="KSO_WM_TEMPLATE_CATEGORY" val="diagram"/>
  <p:tag name="KSO_WM_TEMPLATE_INDEX" val="20201612"/>
  <p:tag name="KSO_WM_UNIT_LAYERLEVEL" val="1_1"/>
  <p:tag name="KSO_WM_TAG_VERSION" val="1.0"/>
  <p:tag name="KSO_WM_BEAUTIFY_FLAG" val="#wm#"/>
</p:tagLst>
</file>

<file path=ppt/tags/tag243.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44.xml><?xml version="1.0" encoding="utf-8"?>
<p:tagLst xmlns:p="http://schemas.openxmlformats.org/presentationml/2006/main">
  <p:tag name="KSO_WM_BEAUTIFY_FLAG" val="#wm#"/>
  <p:tag name="KSO_WM_TEMPLATE_CATEGORY" val="custom"/>
  <p:tag name="KSO_WM_TEMPLATE_INDEX" val="20191204"/>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z*1_3_1"/>
  <p:tag name="KSO_WM_TEMPLATE_CATEGORY" val="diagram"/>
  <p:tag name="KSO_WM_TEMPLATE_INDEX" val="20200106"/>
  <p:tag name="KSO_WM_UNIT_LAYERLEVEL" val="1_1_1"/>
  <p:tag name="KSO_WM_TAG_VERSION" val="1.0"/>
  <p:tag name="KSO_WM_BEAUTIFY_FLAG" val="#wm#"/>
  <p:tag name="KSO_WM_DIAGRAM_GROUP_CODE" val="m1-1"/>
  <p:tag name="KSO_WM_UNIT_TYPE" val="m_h_z"/>
  <p:tag name="KSO_WM_UNIT_INDEX" val="1_3_1"/>
  <p:tag name="KSO_WM_UNIT_FILL_FORE_SCHEMECOLOR_INDEX" val="6"/>
  <p:tag name="KSO_WM_UNIT_FILL_TYPE" val="1"/>
  <p:tag name="KSO_WM_UNIT_TEXT_FILL_FORE_SCHEMECOLOR_INDEX" val="13"/>
  <p:tag name="KSO_WM_UNIT_TEXT_FILL_TYPE" val="1"/>
  <p:tag name="KSO_WM_UNIT_USESOURCEFORMAT_APPLY"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2_1"/>
  <p:tag name="KSO_WM_TEMPLATE_CATEGORY" val="diagram"/>
  <p:tag name="KSO_WM_TEMPLATE_INDEX" val="20200106"/>
  <p:tag name="KSO_WM_UNIT_LAYERLEVEL" val="1_1_1"/>
  <p:tag name="KSO_WM_TAG_VERSION" val="1.0"/>
  <p:tag name="KSO_WM_BEAUTIFY_FLAG" val="#wm#"/>
  <p:tag name="KSO_WM_DIAGRAM_GROUP_CODE" val="m1-1"/>
  <p:tag name="KSO_WM_UNIT_TYPE" val="m_h_i"/>
  <p:tag name="KSO_WM_UNIT_INDEX" val="1_2_1"/>
  <p:tag name="KSO_WM_UNIT_LINE_FORE_SCHEMECOLOR_INDEX" val="15"/>
  <p:tag name="KSO_WM_UNIT_LINE_FILL_TYPE" val="2"/>
  <p:tag name="KSO_WM_UNIT_TEXT_FILL_FORE_SCHEMECOLOR_INDEX" val="13"/>
  <p:tag name="KSO_WM_UNIT_TEXT_FILL_TYPE" val="1"/>
  <p:tag name="KSO_WM_UNIT_USESOURCEFORMAT_APPLY"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2_2"/>
  <p:tag name="KSO_WM_TEMPLATE_CATEGORY" val="diagram"/>
  <p:tag name="KSO_WM_TEMPLATE_INDEX" val="20200106"/>
  <p:tag name="KSO_WM_UNIT_LAYERLEVEL" val="1_1_1"/>
  <p:tag name="KSO_WM_TAG_VERSION" val="1.0"/>
  <p:tag name="KSO_WM_BEAUTIFY_FLAG" val="#wm#"/>
  <p:tag name="KSO_WM_UNIT_ISCONTENTSTITLE" val="0"/>
  <p:tag name="KSO_WM_UNIT_NOCLEAR" val="0"/>
  <p:tag name="KSO_WM_DIAGRAM_GROUP_CODE" val="m1-1"/>
  <p:tag name="KSO_WM_UNIT_TYPE" val="m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3_1"/>
  <p:tag name="KSO_WM_TEMPLATE_CATEGORY" val="diagram"/>
  <p:tag name="KSO_WM_TEMPLATE_INDEX" val="20200106"/>
  <p:tag name="KSO_WM_UNIT_LAYERLEVEL" val="1_1_1"/>
  <p:tag name="KSO_WM_TAG_VERSION" val="1.0"/>
  <p:tag name="KSO_WM_BEAUTIFY_FLAG" val="#wm#"/>
  <p:tag name="KSO_WM_DIAGRAM_GROUP_CODE" val="m1-1"/>
  <p:tag name="KSO_WM_UNIT_TYPE" val="m_h_i"/>
  <p:tag name="KSO_WM_UNIT_INDEX" val="1_3_1"/>
  <p:tag name="KSO_WM_UNIT_LINE_FORE_SCHEMECOLOR_INDEX" val="15"/>
  <p:tag name="KSO_WM_UNIT_LINE_FILL_TYPE" val="2"/>
  <p:tag name="KSO_WM_UNIT_TEXT_FILL_FORE_SCHEMECOLOR_INDEX" val="13"/>
  <p:tag name="KSO_WM_UNIT_TEXT_FILL_TYPE" val="1"/>
  <p:tag name="KSO_WM_UNIT_USESOURCEFORMAT_APPLY"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3_2"/>
  <p:tag name="KSO_WM_TEMPLATE_CATEGORY" val="diagram"/>
  <p:tag name="KSO_WM_TEMPLATE_INDEX" val="20200106"/>
  <p:tag name="KSO_WM_UNIT_LAYERLEVEL" val="1_1_1"/>
  <p:tag name="KSO_WM_TAG_VERSION" val="1.0"/>
  <p:tag name="KSO_WM_BEAUTIFY_FLAG" val="#wm#"/>
  <p:tag name="KSO_WM_UNIT_ISCONTENTSTITLE" val="0"/>
  <p:tag name="KSO_WM_UNIT_NOCLEAR" val="0"/>
  <p:tag name="KSO_WM_DIAGRAM_GROUP_CODE" val="m1-1"/>
  <p:tag name="KSO_WM_UNIT_TYPE" val="m_h_i"/>
  <p:tag name="KSO_WM_UNIT_INDEX" val="1_3_2"/>
  <p:tag name="KSO_WM_UNIT_FILL_FORE_SCHEMECOLOR_INDEX" val="7"/>
  <p:tag name="KSO_WM_UNIT_FILL_TYPE" val="1"/>
  <p:tag name="KSO_WM_UNIT_TEXT_FILL_FORE_SCHEMECOLOR_INDEX" val="14"/>
  <p:tag name="KSO_WM_UNIT_TEXT_FILL_TYPE" val="1"/>
  <p:tag name="KSO_WM_UNIT_USESOURCEFORMAT_APPLY" val="1"/>
</p:tagLst>
</file>

<file path=ppt/tags/tag25.xml><?xml version="1.0" encoding="utf-8"?>
<p:tagLst xmlns:p="http://schemas.openxmlformats.org/presentationml/2006/main">
  <p:tag name="KSO_WM_BEAUTIFY_FLAG" val="#wm#"/>
  <p:tag name="KSO_WM_TEMPLATE_CATEGORY" val="custom"/>
  <p:tag name="KSO_WM_TEMPLATE_INDEX" val="20191204"/>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z*1_2_1"/>
  <p:tag name="KSO_WM_TEMPLATE_CATEGORY" val="diagram"/>
  <p:tag name="KSO_WM_TEMPLATE_INDEX" val="20200106"/>
  <p:tag name="KSO_WM_UNIT_LAYERLEVEL" val="1_1_1"/>
  <p:tag name="KSO_WM_TAG_VERSION" val="1.0"/>
  <p:tag name="KSO_WM_BEAUTIFY_FLAG" val="#wm#"/>
  <p:tag name="KSO_WM_DIAGRAM_GROUP_CODE" val="m1-1"/>
  <p:tag name="KSO_WM_UNIT_TYPE" val="m_h_z"/>
  <p:tag name="KSO_WM_UNIT_INDEX" val="1_2_1"/>
  <p:tag name="KSO_WM_UNIT_FILL_FORE_SCHEMECOLOR_INDEX" val="5"/>
  <p:tag name="KSO_WM_UNIT_FILL_TYPE" val="1"/>
  <p:tag name="KSO_WM_UNIT_TEXT_FILL_FORE_SCHEMECOLOR_INDEX" val="13"/>
  <p:tag name="KSO_WM_UNIT_TEXT_FILL_TYPE" val="1"/>
  <p:tag name="KSO_WM_UNIT_USESOURCEFORMAT_APPLY"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1_1"/>
  <p:tag name="KSO_WM_TEMPLATE_CATEGORY" val="diagram"/>
  <p:tag name="KSO_WM_TEMPLATE_INDEX" val="20200106"/>
  <p:tag name="KSO_WM_UNIT_LAYERLEVEL" val="1_1_1"/>
  <p:tag name="KSO_WM_TAG_VERSION" val="1.0"/>
  <p:tag name="KSO_WM_BEAUTIFY_FLAG" val="#wm#"/>
  <p:tag name="KSO_WM_DIAGRAM_GROUP_CODE" val="m1-1"/>
  <p:tag name="KSO_WM_UNIT_TYPE" val="m_h_i"/>
  <p:tag name="KSO_WM_UNIT_INDEX" val="1_1_1"/>
  <p:tag name="KSO_WM_UNIT_LINE_FORE_SCHEMECOLOR_INDEX" val="15"/>
  <p:tag name="KSO_WM_UNIT_LINE_FILL_TYPE" val="2"/>
  <p:tag name="KSO_WM_UNIT_TEXT_FILL_FORE_SCHEMECOLOR_INDEX" val="13"/>
  <p:tag name="KSO_WM_UNIT_TEXT_FILL_TYPE" val="1"/>
  <p:tag name="KSO_WM_UNIT_USESOURCEFORMAT_APPLY"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1_2"/>
  <p:tag name="KSO_WM_TEMPLATE_CATEGORY" val="diagram"/>
  <p:tag name="KSO_WM_TEMPLATE_INDEX" val="20200106"/>
  <p:tag name="KSO_WM_UNIT_LAYERLEVEL" val="1_1_1"/>
  <p:tag name="KSO_WM_TAG_VERSION" val="1.0"/>
  <p:tag name="KSO_WM_BEAUTIFY_FLAG" val="#wm#"/>
  <p:tag name="KSO_WM_UNIT_ISCONTENTSTITLE" val="0"/>
  <p:tag name="KSO_WM_UNIT_NOCLEAR" val="0"/>
  <p:tag name="KSO_WM_DIAGRAM_GROUP_CODE" val="m1-1"/>
  <p:tag name="KSO_WM_UNIT_TYPE" val="m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f*1_1_1"/>
  <p:tag name="KSO_WM_TEMPLATE_CATEGORY" val="diagram"/>
  <p:tag name="KSO_WM_TEMPLATE_INDEX" val="20200106"/>
  <p:tag name="KSO_WM_UNIT_LAYERLEVEL" val="1_1_1"/>
  <p:tag name="KSO_WM_TAG_VERSION" val="1.0"/>
  <p:tag name="KSO_WM_BEAUTIFY_FLAG" val="#wm#"/>
  <p:tag name="KSO_WM_UNIT_NOCLEAR" val="0"/>
  <p:tag name="KSO_WM_UNIT_PRESET_TEXT" val="单击此处添加文本具体内容，简明扼要的阐述您的观点。"/>
  <p:tag name="KSO_WM_UNIT_VALUE" val="120"/>
  <p:tag name="KSO_WM_DIAGRAM_GROUP_CODE" val="m1-1"/>
  <p:tag name="KSO_WM_UNIT_TYPE" val="m_h_f"/>
  <p:tag name="KSO_WM_UNIT_INDEX" val="1_1_1"/>
  <p:tag name="KSO_WM_UNIT_USESOURCEFORMAT_APPLY"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f*1_2_1"/>
  <p:tag name="KSO_WM_TEMPLATE_CATEGORY" val="diagram"/>
  <p:tag name="KSO_WM_TEMPLATE_INDEX" val="20200106"/>
  <p:tag name="KSO_WM_UNIT_LAYERLEVEL" val="1_1_1"/>
  <p:tag name="KSO_WM_TAG_VERSION" val="1.0"/>
  <p:tag name="KSO_WM_BEAUTIFY_FLAG" val="#wm#"/>
  <p:tag name="KSO_WM_UNIT_NOCLEAR" val="0"/>
  <p:tag name="KSO_WM_UNIT_PRESET_TEXT" val="单击此处添加文本具体内容，简明扼要的阐述您的观点。"/>
  <p:tag name="KSO_WM_UNIT_VALUE" val="120"/>
  <p:tag name="KSO_WM_DIAGRAM_GROUP_CODE" val="m1-1"/>
  <p:tag name="KSO_WM_UNIT_TYPE" val="m_h_f"/>
  <p:tag name="KSO_WM_UNIT_INDEX" val="1_2_1"/>
  <p:tag name="KSO_WM_UNIT_USESOURCEFORMAT_APPLY"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f*1_3_1"/>
  <p:tag name="KSO_WM_TEMPLATE_CATEGORY" val="diagram"/>
  <p:tag name="KSO_WM_TEMPLATE_INDEX" val="20200106"/>
  <p:tag name="KSO_WM_UNIT_LAYERLEVEL" val="1_1_1"/>
  <p:tag name="KSO_WM_TAG_VERSION" val="1.0"/>
  <p:tag name="KSO_WM_BEAUTIFY_FLAG" val="#wm#"/>
  <p:tag name="KSO_WM_UNIT_NOCLEAR" val="0"/>
  <p:tag name="KSO_WM_UNIT_PRESET_TEXT" val="单击此处添加文本具体内容，简明扼要的阐述您的观点。"/>
  <p:tag name="KSO_WM_UNIT_VALUE" val="120"/>
  <p:tag name="KSO_WM_DIAGRAM_GROUP_CODE" val="m1-1"/>
  <p:tag name="KSO_WM_UNIT_TYPE" val="m_h_f"/>
  <p:tag name="KSO_WM_UNIT_INDEX" val="1_3_1"/>
  <p:tag name="KSO_WM_UNIT_USESOURCEFORMAT_APPLY"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4_1"/>
  <p:tag name="KSO_WM_TEMPLATE_CATEGORY" val="diagram"/>
  <p:tag name="KSO_WM_TEMPLATE_INDEX" val="20200106"/>
  <p:tag name="KSO_WM_UNIT_LAYERLEVEL" val="1_1_1"/>
  <p:tag name="KSO_WM_TAG_VERSION" val="1.0"/>
  <p:tag name="KSO_WM_BEAUTIFY_FLAG" val="#wm#"/>
  <p:tag name="KSO_WM_DIAGRAM_GROUP_CODE" val="m1-1"/>
  <p:tag name="KSO_WM_UNIT_TYPE" val="m_h_i"/>
  <p:tag name="KSO_WM_UNIT_INDEX" val="1_4_1"/>
  <p:tag name="KSO_WM_UNIT_LINE_FORE_SCHEMECOLOR_INDEX" val="15"/>
  <p:tag name="KSO_WM_UNIT_LINE_FILL_TYPE" val="2"/>
  <p:tag name="KSO_WM_UNIT_TEXT_FILL_FORE_SCHEMECOLOR_INDEX" val="13"/>
  <p:tag name="KSO_WM_UNIT_TEXT_FILL_TYPE" val="1"/>
  <p:tag name="KSO_WM_UNIT_USESOURCEFORMAT_APPLY"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4_2"/>
  <p:tag name="KSO_WM_TEMPLATE_CATEGORY" val="diagram"/>
  <p:tag name="KSO_WM_TEMPLATE_INDEX" val="20200106"/>
  <p:tag name="KSO_WM_UNIT_LAYERLEVEL" val="1_1_1"/>
  <p:tag name="KSO_WM_TAG_VERSION" val="1.0"/>
  <p:tag name="KSO_WM_BEAUTIFY_FLAG" val="#wm#"/>
  <p:tag name="KSO_WM_UNIT_ISCONTENTSTITLE" val="0"/>
  <p:tag name="KSO_WM_UNIT_NOCLEAR" val="0"/>
  <p:tag name="KSO_WM_DIAGRAM_GROUP_CODE" val="m1-1"/>
  <p:tag name="KSO_WM_UNIT_TYPE" val="m_h_i"/>
  <p:tag name="KSO_WM_UNIT_INDEX" val="1_4_2"/>
  <p:tag name="KSO_WM_UNIT_FILL_FORE_SCHEMECOLOR_INDEX" val="8"/>
  <p:tag name="KSO_WM_UNIT_FILL_TYPE" val="1"/>
  <p:tag name="KSO_WM_UNIT_TEXT_FILL_FORE_SCHEMECOLOR_INDEX" val="14"/>
  <p:tag name="KSO_WM_UNIT_TEXT_FILL_TYPE" val="1"/>
  <p:tag name="KSO_WM_UNIT_USESOURCEFORMAT_APPLY"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f*1_4_1"/>
  <p:tag name="KSO_WM_TEMPLATE_CATEGORY" val="diagram"/>
  <p:tag name="KSO_WM_TEMPLATE_INDEX" val="20200106"/>
  <p:tag name="KSO_WM_UNIT_LAYERLEVEL" val="1_1_1"/>
  <p:tag name="KSO_WM_TAG_VERSION" val="1.0"/>
  <p:tag name="KSO_WM_BEAUTIFY_FLAG" val="#wm#"/>
  <p:tag name="KSO_WM_UNIT_NOCLEAR" val="0"/>
  <p:tag name="KSO_WM_UNIT_PRESET_TEXT" val="单击此处添加文本具体内容，简明扼要的阐述您的观点。"/>
  <p:tag name="KSO_WM_UNIT_VALUE" val="120"/>
  <p:tag name="KSO_WM_DIAGRAM_GROUP_CODE" val="m1-1"/>
  <p:tag name="KSO_WM_UNIT_TYPE" val="m_h_f"/>
  <p:tag name="KSO_WM_UNIT_INDEX" val="1_4_1"/>
  <p:tag name="KSO_WM_UNIT_USESOURCEFORMAT_APPLY"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z*1_4_1"/>
  <p:tag name="KSO_WM_TEMPLATE_CATEGORY" val="diagram"/>
  <p:tag name="KSO_WM_TEMPLATE_INDEX" val="20200106"/>
  <p:tag name="KSO_WM_UNIT_LAYERLEVEL" val="1_1_1"/>
  <p:tag name="KSO_WM_TAG_VERSION" val="1.0"/>
  <p:tag name="KSO_WM_BEAUTIFY_FLAG" val="#wm#"/>
  <p:tag name="KSO_WM_DIAGRAM_GROUP_CODE" val="m1-1"/>
  <p:tag name="KSO_WM_UNIT_TYPE" val="m_h_z"/>
  <p:tag name="KSO_WM_UNIT_INDEX" val="1_4_1"/>
  <p:tag name="KSO_WM_UNIT_FILL_FORE_SCHEMECOLOR_INDEX" val="7"/>
  <p:tag name="KSO_WM_UNIT_FILL_TYPE" val="1"/>
  <p:tag name="KSO_WM_UNIT_TEXT_FILL_FORE_SCHEMECOLOR_INDEX" val="13"/>
  <p:tag name="KSO_WM_UNIT_TEXT_FILL_TYPE" val="1"/>
  <p:tag name="KSO_WM_UNIT_USESOURCEFORMAT_APPLY"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2"/>
  <p:tag name="KSO_WM_UNIT_ID" val="diagram20208717_1*i*12"/>
  <p:tag name="KSO_WM_TEMPLATE_CATEGORY" val="diagram"/>
  <p:tag name="KSO_WM_TEMPLATE_INDEX" val="20208717"/>
  <p:tag name="KSO_WM_UNIT_LAYERLEVEL" val="1"/>
  <p:tag name="KSO_WM_TAG_VERSION" val="1.0"/>
  <p:tag name="KSO_WM_BEAUTIFY_FLAG" val="#wm#"/>
  <p:tag name="KSO_WM_UNIT_BLOCK" val="0"/>
  <p:tag name="KSO_WM_UNIT_SM_LIMIT_TYPE" val="2"/>
  <p:tag name="KSO_WM_UNIT_DEC_AREA_ID" val="31fc41685f8c46588fa01973dc68d4aa"/>
  <p:tag name="KSO_WM_UNIT_DECORATE_INFO" val="{&quot;DecorateInfoH&quot;:{&quot;IsAbs&quot;:true},&quot;DecorateInfoW&quot;:{&quot;IsAbs&quot;:true},&quot;DecorateInfoX&quot;:{&quot;IsAbs&quot;:true,&quot;Pos&quot;:1},&quot;DecorateInfoY&quot;:{&quot;IsAbs&quot;:true,&quot;Pos&quot;:1},&quot;ReferentInfo&quot;:{&quot;Id&quot;:&quot;f75326a4082b40ed9a2e282625b9d69b&quot;,&quot;X&quot;:{&quot;Pos&quot;:1},&quot;Y&quot;:{&quot;Pos&quot;:1}}}"/>
  <p:tag name="KSO_WM_CHIP_GROUPID" val="5ef1707e5bb2a422ac9a2b53"/>
  <p:tag name="KSO_WM_CHIP_XID" val="5ef1707e5bb2a422ac9a2b54"/>
  <p:tag name="KSO_WM_UNIT_FILL_FORE_SCHEMECOLOR_INDEX_BRIGHTNESS" val="0"/>
  <p:tag name="KSO_WM_UNIT_FILL_FORE_SCHEMECOLOR_INDEX" val="14"/>
  <p:tag name="KSO_WM_UNIT_FILL_TYPE" val="1"/>
  <p:tag name="KSO_WM_UNIT_LINE_FORE_SCHEMECOLOR_INDEX_BRIGHTNESS" val="-0.25"/>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720"/>
  <p:tag name="KSO_WM_TEMPLATE_ASSEMBLE_XID" val="5ef55431ea5a3ac527a189d5"/>
  <p:tag name="KSO_WM_TEMPLATE_ASSEMBLE_GROUPID" val="5ef55431ea5a3ac527a189d5"/>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a*1_1_1"/>
  <p:tag name="KSO_WM_TEMPLATE_CATEGORY" val="diagram"/>
  <p:tag name="KSO_WM_TEMPLATE_INDEX" val="20200106"/>
  <p:tag name="KSO_WM_UNIT_LAYERLEVEL" val="1_1_1"/>
  <p:tag name="KSO_WM_TAG_VERSION" val="1.0"/>
  <p:tag name="KSO_WM_BEAUTIFY_FLAG" val="#wm#"/>
  <p:tag name="KSO_WM_UNIT_ISCONTENTSTITLE" val="0"/>
  <p:tag name="KSO_WM_UNIT_PRESET_TEXT" val="添加标题"/>
  <p:tag name="KSO_WM_UNIT_NOCLEAR" val="0"/>
  <p:tag name="KSO_WM_UNIT_VALUE" val="5"/>
  <p:tag name="KSO_WM_DIAGRAM_GROUP_CODE" val="m1-1"/>
  <p:tag name="KSO_WM_UNIT_TYPE" val="m_h_a"/>
  <p:tag name="KSO_WM_UNIT_INDEX" val="1_1_1"/>
  <p:tag name="KSO_WM_UNIT_TEXT_FILL_FORE_SCHEMECOLOR_INDEX" val="14"/>
  <p:tag name="KSO_WM_UNIT_TEXT_FILL_TYPE" val="1"/>
  <p:tag name="KSO_WM_UNIT_USESOURCEFORMAT_APPLY"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a*1_2_1"/>
  <p:tag name="KSO_WM_TEMPLATE_CATEGORY" val="diagram"/>
  <p:tag name="KSO_WM_TEMPLATE_INDEX" val="20200106"/>
  <p:tag name="KSO_WM_UNIT_LAYERLEVEL" val="1_1_1"/>
  <p:tag name="KSO_WM_TAG_VERSION" val="1.0"/>
  <p:tag name="KSO_WM_BEAUTIFY_FLAG" val="#wm#"/>
  <p:tag name="KSO_WM_UNIT_ISCONTENTSTITLE" val="0"/>
  <p:tag name="KSO_WM_UNIT_PRESET_TEXT" val="添加标题"/>
  <p:tag name="KSO_WM_UNIT_NOCLEAR" val="0"/>
  <p:tag name="KSO_WM_UNIT_VALUE" val="5"/>
  <p:tag name="KSO_WM_DIAGRAM_GROUP_CODE" val="m1-1"/>
  <p:tag name="KSO_WM_UNIT_TYPE" val="m_h_a"/>
  <p:tag name="KSO_WM_UNIT_INDEX" val="1_2_1"/>
  <p:tag name="KSO_WM_UNIT_TEXT_FILL_FORE_SCHEMECOLOR_INDEX" val="14"/>
  <p:tag name="KSO_WM_UNIT_TEXT_FILL_TYPE" val="1"/>
  <p:tag name="KSO_WM_UNIT_USESOURCEFORMAT_APPLY" val="1"/>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a*1_3_1"/>
  <p:tag name="KSO_WM_TEMPLATE_CATEGORY" val="diagram"/>
  <p:tag name="KSO_WM_TEMPLATE_INDEX" val="20200106"/>
  <p:tag name="KSO_WM_UNIT_LAYERLEVEL" val="1_1_1"/>
  <p:tag name="KSO_WM_TAG_VERSION" val="1.0"/>
  <p:tag name="KSO_WM_BEAUTIFY_FLAG" val="#wm#"/>
  <p:tag name="KSO_WM_UNIT_ISCONTENTSTITLE" val="0"/>
  <p:tag name="KSO_WM_UNIT_PRESET_TEXT" val="添加标题"/>
  <p:tag name="KSO_WM_UNIT_NOCLEAR" val="0"/>
  <p:tag name="KSO_WM_UNIT_VALUE" val="5"/>
  <p:tag name="KSO_WM_DIAGRAM_GROUP_CODE" val="m1-1"/>
  <p:tag name="KSO_WM_UNIT_TYPE" val="m_h_a"/>
  <p:tag name="KSO_WM_UNIT_INDEX" val="1_3_1"/>
  <p:tag name="KSO_WM_UNIT_TEXT_FILL_FORE_SCHEMECOLOR_INDEX" val="14"/>
  <p:tag name="KSO_WM_UNIT_TEXT_FILL_TYPE" val="1"/>
  <p:tag name="KSO_WM_UNIT_USESOURCEFORMAT_APPLY"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a*1_4_1"/>
  <p:tag name="KSO_WM_TEMPLATE_CATEGORY" val="diagram"/>
  <p:tag name="KSO_WM_TEMPLATE_INDEX" val="20200106"/>
  <p:tag name="KSO_WM_UNIT_LAYERLEVEL" val="1_1_1"/>
  <p:tag name="KSO_WM_TAG_VERSION" val="1.0"/>
  <p:tag name="KSO_WM_BEAUTIFY_FLAG" val="#wm#"/>
  <p:tag name="KSO_WM_UNIT_ISCONTENTSTITLE" val="0"/>
  <p:tag name="KSO_WM_UNIT_PRESET_TEXT" val="添加标题"/>
  <p:tag name="KSO_WM_UNIT_NOCLEAR" val="0"/>
  <p:tag name="KSO_WM_UNIT_VALUE" val="5"/>
  <p:tag name="KSO_WM_DIAGRAM_GROUP_CODE" val="m1-1"/>
  <p:tag name="KSO_WM_UNIT_TYPE" val="m_h_a"/>
  <p:tag name="KSO_WM_UNIT_INDEX" val="1_4_1"/>
  <p:tag name="KSO_WM_UNIT_TEXT_FILL_FORE_SCHEMECOLOR_INDEX" val="14"/>
  <p:tag name="KSO_WM_UNIT_TEXT_FILL_TYPE" val="1"/>
  <p:tag name="KSO_WM_UNIT_USESOURCEFORMAT_APPLY" val="1"/>
</p:tagLst>
</file>

<file path=ppt/tags/tag26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65.xml><?xml version="1.0" encoding="utf-8"?>
<p:tagLst xmlns:p="http://schemas.openxmlformats.org/presentationml/2006/main">
  <p:tag name="KSO_WM_BEAUTIFY_FLAG" val="#wm#"/>
  <p:tag name="KSO_WM_TEMPLATE_CATEGORY" val="custom"/>
  <p:tag name="KSO_WM_TEMPLATE_INDEX" val="20191204"/>
</p:tagLst>
</file>

<file path=ppt/tags/tag266.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267.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268.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69.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4"/>
  <p:tag name="KSO_WM_UNIT_ID" val="diagram20208717_1*i*14"/>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da31bb77c3af45319950aec8de41b9e7"/>
  <p:tag name="KSO_WM_UNIT_DECORATE_INFO" val="{&quot;DecorateInfoH&quot;:{&quot;IsAbs&quot;:true},&quot;DecorateInfoW&quot;:{&quot;IsAbs&quot;:true},&quot;DecorateInfoX&quot;:{&quot;IsAbs&quot;:true,&quot;Pos&quot;:0},&quot;DecorateInfoY&quot;:{&quot;IsAbs&quot;:true,&quot;Pos&quot;:0},&quot;ReferentInfo&quot;:{&quot;Id&quot;:&quot;31fc41685f8c46588fa01973dc68d4aa&quot;,&quot;X&quot;:{&quot;Pos&quot;:0},&quot;Y&quot;:{&quot;Pos&quot;:0}}}"/>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271.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272.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273.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74.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276.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277.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278.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79.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3"/>
  <p:tag name="KSO_WM_UNIT_ID" val="diagram20208717_1*i*13"/>
  <p:tag name="KSO_WM_TEMPLATE_CATEGORY" val="diagram"/>
  <p:tag name="KSO_WM_TEMPLATE_INDEX" val="20208717"/>
  <p:tag name="KSO_WM_UNIT_LAYERLEVEL" val="1"/>
  <p:tag name="KSO_WM_TAG_VERSION" val="1.0"/>
  <p:tag name="KSO_WM_BEAUTIFY_FLAG" val="#wm#"/>
  <p:tag name="KSO_WM_UNIT_BLOCK" val="0"/>
  <p:tag name="KSO_WM_UNIT_SM_LIMIT_TYPE" val="0"/>
  <p:tag name="KSO_WM_UNIT_DEC_AREA_ID" val="a68f6e85c711403590fcc87af10ad891"/>
  <p:tag name="KSO_WM_UNIT_DECORATE_INFO" val="{&quot;DecorateInfoH&quot;:{&quot;IsAbs&quot;:true},&quot;DecorateInfoW&quot;:{&quot;IsAbs&quot;:true},&quot;DecorateInfoX&quot;:{&quot;IsAbs&quot;:true,&quot;Pos&quot;:2},&quot;DecorateInfoY&quot;:{&quot;IsAbs&quot;:true,&quot;Pos&quot;:2},&quot;ReferentInfo&quot;:{&quot;Id&quot;:&quot;31fc41685f8c46588fa01973dc68d4aa&quot;,&quot;X&quot;:{&quot;Pos&quot;:2},&quot;Y&quot;:{&quot;Pos&quot;:2}}}"/>
  <p:tag name="KSO_WM_CHIP_GROUPID" val="5ef1707e5bb2a422ac9a2b53"/>
  <p:tag name="KSO_WM_CHIP_XID" val="5ef1707e5bb2a422ac9a2b54"/>
  <p:tag name="KSO_WM_UNIT_FILL_FORE_SCHEMECOLOR_INDEX_BRIGHTNESS" val="0"/>
  <p:tag name="KSO_WM_UNIT_FILL_FORE_SCHEMECOLOR_INDEX" val="5"/>
  <p:tag name="KSO_WM_UNIT_FILL_TYPE" val="1"/>
  <p:tag name="KSO_WM_UNIT_LINE_FORE_SCHEMECOLOR_INDEX_BRIGHTNESS" val="0"/>
  <p:tag name="KSO_WM_UNIT_LINE_FORE_SCHEMECOLOR_INDEX" val="14"/>
  <p:tag name="KSO_WM_UNIT_LINE_FILL_TYPE" val="2"/>
  <p:tag name="KSO_WM_UNIT_TEXT_FILL_FORE_SCHEMECOLOR_INDEX_BRIGHTNESS" val="0"/>
  <p:tag name="KSO_WM_UNIT_TEXT_FILL_FORE_SCHEMECOLOR_INDEX" val="13"/>
  <p:tag name="KSO_WM_UNIT_TEXT_FILL_TYPE" val="1"/>
  <p:tag name="KSO_WM_UNIT_VALUE" val="1"/>
  <p:tag name="KSO_WM_TEMPLATE_ASSEMBLE_XID" val="5ef55431ea5a3ac527a189d5"/>
  <p:tag name="KSO_WM_TEMPLATE_ASSEMBLE_GROUPID" val="5ef55431ea5a3ac527a189d5"/>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281.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282.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283.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84.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286.xml><?xml version="1.0" encoding="utf-8"?>
<p:tagLst xmlns:p="http://schemas.openxmlformats.org/presentationml/2006/main">
  <p:tag name="KSO_WM_TAG_VERSION" val="1.0"/>
  <p:tag name="KSO_WM_TEMPLATE_CATEGORY" val="diagram"/>
  <p:tag name="KSO_WM_TEMPLATE_INDEX" val="754"/>
  <p:tag name="KSO_WM_UNIT_ID" val="diagram754_5*l_h_i*1_5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PRESET_TEXT" val="E"/>
  <p:tag name="KSO_WM_UNIT_FILL_FORE_SCHEMECOLOR_INDEX" val="9"/>
  <p:tag name="KSO_WM_UNIT_FILL_TYPE" val="1"/>
  <p:tag name="KSO_WM_UNIT_TEXT_FILL_FORE_SCHEMECOLOR_INDEX" val="14"/>
  <p:tag name="KSO_WM_UNIT_TEXT_FILL_TYPE" val="1"/>
  <p:tag name="KSO_WM_UNIT_USESOURCEFORMAT_APPLY" val="1"/>
</p:tagLst>
</file>

<file path=ppt/tags/tag287.xml><?xml version="1.0" encoding="utf-8"?>
<p:tagLst xmlns:p="http://schemas.openxmlformats.org/presentationml/2006/main">
  <p:tag name="KSO_WM_TAG_VERSION" val="1.0"/>
  <p:tag name="KSO_WM_TEMPLATE_CATEGORY" val="diagram"/>
  <p:tag name="KSO_WM_TEMPLATE_INDEX" val="754"/>
  <p:tag name="KSO_WM_UNIT_ID" val="diagram754_5*l_h_i*1_5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5_4"/>
  <p:tag name="KSO_WM_UNIT_FILL_FORE_SCHEMECOLOR_INDEX" val="9"/>
  <p:tag name="KSO_WM_UNIT_FILL_TYPE" val="1"/>
  <p:tag name="KSO_WM_UNIT_TEXT_FILL_FORE_SCHEMECOLOR_INDEX" val="9"/>
  <p:tag name="KSO_WM_UNIT_TEXT_FILL_TYPE" val="1"/>
  <p:tag name="KSO_WM_UNIT_USESOURCEFORMAT_APPLY" val="1"/>
</p:tagLst>
</file>

<file path=ppt/tags/tag288.xml><?xml version="1.0" encoding="utf-8"?>
<p:tagLst xmlns:p="http://schemas.openxmlformats.org/presentationml/2006/main">
  <p:tag name="KSO_WM_TAG_VERSION" val="1.0"/>
  <p:tag name="KSO_WM_TEMPLATE_CATEGORY" val="diagram"/>
  <p:tag name="KSO_WM_TEMPLATE_INDEX" val="754"/>
  <p:tag name="KSO_WM_UNIT_ID" val="diagram754_5*l_h_i*1_5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89.xml><?xml version="1.0" encoding="utf-8"?>
<p:tagLst xmlns:p="http://schemas.openxmlformats.org/presentationml/2006/main">
  <p:tag name="KSO_WM_TAG_VERSION" val="1.0"/>
  <p:tag name="KSO_WM_TEMPLATE_CATEGORY" val="diagram"/>
  <p:tag name="KSO_WM_TEMPLATE_INDEX" val="754"/>
  <p:tag name="KSO_WM_UNIT_ID" val="diagram754_5*l_h_i*1_5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5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5_2"/>
  <p:tag name="KSO_WM_UNIT_PRESET_TEXT" val="单击此处添加文本"/>
  <p:tag name="KSO_WM_UNIT_TEXT_FILL_FORE_SCHEMECOLOR_INDEX" val="14"/>
  <p:tag name="KSO_WM_UNIT_TEXT_FILL_TYPE" val="1"/>
  <p:tag name="KSO_WM_UNIT_USESOURCEFORMAT_APPLY" val="1"/>
</p:tagLst>
</file>

<file path=ppt/tags/tag291.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292.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293.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294.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95.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297.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298.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299.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30.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300.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302.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303.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304.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05.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30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308.xml><?xml version="1.0" encoding="utf-8"?>
<p:tagLst xmlns:p="http://schemas.openxmlformats.org/presentationml/2006/main">
  <p:tag name="KSO_WM_TEMPLATE_CATEGORY" val="diagram"/>
  <p:tag name="KSO_WM_TEMPLATE_INDEX" val="20188729"/>
  <p:tag name="KSO_WM_UNIT_TYPE" val="n_h_h_i"/>
  <p:tag name="KSO_WM_UNIT_INDEX" val="1_2_1_1"/>
  <p:tag name="KSO_WM_UNIT_ID" val="diagram20188729_4*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1"/>
</p:tagLst>
</file>

<file path=ppt/tags/tag309.xml><?xml version="1.0" encoding="utf-8"?>
<p:tagLst xmlns:p="http://schemas.openxmlformats.org/presentationml/2006/main">
  <p:tag name="KSO_WM_TEMPLATE_CATEGORY" val="diagram"/>
  <p:tag name="KSO_WM_TEMPLATE_INDEX" val="20188729"/>
  <p:tag name="KSO_WM_UNIT_TYPE" val="n_h_h_f"/>
  <p:tag name="KSO_WM_UNIT_INDEX" val="1_2_1_1"/>
  <p:tag name="KSO_WM_UNIT_ID" val="diagram20188729_4*n_h_h_f*1_2_1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1"/>
</p:tagLst>
</file>

<file path=ppt/tags/tag31.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310.xml><?xml version="1.0" encoding="utf-8"?>
<p:tagLst xmlns:p="http://schemas.openxmlformats.org/presentationml/2006/main">
  <p:tag name="KSO_WM_TEMPLATE_CATEGORY" val="diagram"/>
  <p:tag name="KSO_WM_TEMPLATE_INDEX" val="20188729"/>
  <p:tag name="KSO_WM_UNIT_TYPE" val="n_h_h_i"/>
  <p:tag name="KSO_WM_UNIT_INDEX" val="1_2_2_1"/>
  <p:tag name="KSO_WM_UNIT_ID" val="diagram20188729_4*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1"/>
</p:tagLst>
</file>

<file path=ppt/tags/tag311.xml><?xml version="1.0" encoding="utf-8"?>
<p:tagLst xmlns:p="http://schemas.openxmlformats.org/presentationml/2006/main">
  <p:tag name="KSO_WM_TEMPLATE_CATEGORY" val="diagram"/>
  <p:tag name="KSO_WM_TEMPLATE_INDEX" val="20188729"/>
  <p:tag name="KSO_WM_UNIT_TYPE" val="n_h_h_f"/>
  <p:tag name="KSO_WM_UNIT_INDEX" val="1_2_2_1"/>
  <p:tag name="KSO_WM_UNIT_ID" val="diagram20188729_4*n_h_h_f*1_2_2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1"/>
</p:tagLst>
</file>

<file path=ppt/tags/tag312.xml><?xml version="1.0" encoding="utf-8"?>
<p:tagLst xmlns:p="http://schemas.openxmlformats.org/presentationml/2006/main">
  <p:tag name="KSO_WM_TEMPLATE_CATEGORY" val="diagram"/>
  <p:tag name="KSO_WM_TEMPLATE_INDEX" val="20188729"/>
  <p:tag name="KSO_WM_UNIT_TYPE" val="n_h_h_i"/>
  <p:tag name="KSO_WM_UNIT_INDEX" val="1_2_3_1"/>
  <p:tag name="KSO_WM_UNIT_ID" val="diagram20188729_4*n_h_h_i*1_2_3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1"/>
</p:tagLst>
</file>

<file path=ppt/tags/tag313.xml><?xml version="1.0" encoding="utf-8"?>
<p:tagLst xmlns:p="http://schemas.openxmlformats.org/presentationml/2006/main">
  <p:tag name="KSO_WM_TEMPLATE_CATEGORY" val="diagram"/>
  <p:tag name="KSO_WM_TEMPLATE_INDEX" val="20188729"/>
  <p:tag name="KSO_WM_UNIT_TYPE" val="n_h_h_f"/>
  <p:tag name="KSO_WM_UNIT_INDEX" val="1_2_3_1"/>
  <p:tag name="KSO_WM_UNIT_ID" val="diagram20188729_4*n_h_h_f*1_2_3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1"/>
</p:tagLst>
</file>

<file path=ppt/tags/tag314.xml><?xml version="1.0" encoding="utf-8"?>
<p:tagLst xmlns:p="http://schemas.openxmlformats.org/presentationml/2006/main">
  <p:tag name="KSO_WM_TEMPLATE_CATEGORY" val="diagram"/>
  <p:tag name="KSO_WM_TEMPLATE_INDEX" val="20188729"/>
  <p:tag name="KSO_WM_UNIT_TYPE" val="n_h_h_i"/>
  <p:tag name="KSO_WM_UNIT_INDEX" val="1_2_4_1"/>
  <p:tag name="KSO_WM_UNIT_ID" val="diagram20188729_4*n_h_h_i*1_2_4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 name="KSO_WM_UNIT_USESOURCEFORMAT_APPLY" val="1"/>
  <p:tag name="KSO_WM_UNIT_DIAGRAM_SCHEMECOLOR_ID" val="1"/>
</p:tagLst>
</file>

<file path=ppt/tags/tag315.xml><?xml version="1.0" encoding="utf-8"?>
<p:tagLst xmlns:p="http://schemas.openxmlformats.org/presentationml/2006/main">
  <p:tag name="KSO_WM_TEMPLATE_CATEGORY" val="diagram"/>
  <p:tag name="KSO_WM_TEMPLATE_INDEX" val="20188729"/>
  <p:tag name="KSO_WM_UNIT_TYPE" val="n_h_h_f"/>
  <p:tag name="KSO_WM_UNIT_INDEX" val="1_2_4_1"/>
  <p:tag name="KSO_WM_UNIT_ID" val="diagram20188729_4*n_h_h_f*1_2_4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1"/>
</p:tagLst>
</file>

<file path=ppt/tags/tag316.xml><?xml version="1.0" encoding="utf-8"?>
<p:tagLst xmlns:p="http://schemas.openxmlformats.org/presentationml/2006/main">
  <p:tag name="KSO_WM_TEMPLATE_CATEGORY" val="diagram"/>
  <p:tag name="KSO_WM_TEMPLATE_INDEX" val="20188729"/>
  <p:tag name="KSO_WM_UNIT_TYPE" val="n_h_h_i"/>
  <p:tag name="KSO_WM_UNIT_INDEX" val="1_2_5_1"/>
  <p:tag name="KSO_WM_UNIT_ID" val="diagram20188729_4*n_h_h_i*1_2_5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 name="KSO_WM_UNIT_USESOURCEFORMAT_APPLY" val="1"/>
  <p:tag name="KSO_WM_UNIT_DIAGRAM_SCHEMECOLOR_ID" val="1"/>
</p:tagLst>
</file>

<file path=ppt/tags/tag317.xml><?xml version="1.0" encoding="utf-8"?>
<p:tagLst xmlns:p="http://schemas.openxmlformats.org/presentationml/2006/main">
  <p:tag name="KSO_WM_TEMPLATE_CATEGORY" val="diagram"/>
  <p:tag name="KSO_WM_TEMPLATE_INDEX" val="20188729"/>
  <p:tag name="KSO_WM_UNIT_TYPE" val="n_h_h_f"/>
  <p:tag name="KSO_WM_UNIT_INDEX" val="1_2_5_1"/>
  <p:tag name="KSO_WM_UNIT_ID" val="diagram20188729_4*n_h_h_f*1_2_5_1"/>
  <p:tag name="KSO_WM_UNIT_LAYERLEVEL" val="1_1_1_1"/>
  <p:tag name="KSO_WM_UNIT_VALUE" val="33"/>
  <p:tag name="KSO_WM_UNIT_HIGHLIGHT" val="0"/>
  <p:tag name="KSO_WM_UNIT_COMPATIBLE" val="0"/>
  <p:tag name="KSO_WM_BEAUTIFY_FLAG" val="#wm#"/>
  <p:tag name="KSO_WM_TAG_VERSION" val="1.0"/>
  <p:tag name="KSO_WM_DIAGRAM_GROUP_CODE" val="n1-1"/>
  <p:tag name="KSO_WM_UNIT_PRESET_TEXT" val="单击此处添加文本具体内容，简明扼要的阐述您的观点。"/>
  <p:tag name="KSO_WM_UNIT_NOCLEAR" val="0"/>
  <p:tag name="KSO_WM_UNIT_DIAGRAM_ISNUMVISUAL" val="0"/>
  <p:tag name="KSO_WM_UNIT_DIAGRAM_ISREFERUNIT" val="0"/>
  <p:tag name="KSO_WM_UNIT_USESOURCEFORMAT_APPLY" val="1"/>
  <p:tag name="KSO_WM_UNIT_DIAGRAM_SCHEMECOLOR_ID" val="1"/>
</p:tagLst>
</file>

<file path=ppt/tags/tag318.xml><?xml version="1.0" encoding="utf-8"?>
<p:tagLst xmlns:p="http://schemas.openxmlformats.org/presentationml/2006/main">
  <p:tag name="KSO_WM_TEMPLATE_CATEGORY" val="diagram"/>
  <p:tag name="KSO_WM_TEMPLATE_INDEX" val="20188740"/>
  <p:tag name="KSO_WM_UNIT_TYPE" val="n_i"/>
  <p:tag name="KSO_WM_UNIT_INDEX" val="1_1"/>
  <p:tag name="KSO_WM_UNIT_ID" val="diagram20188740_2*n_i*1_1"/>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5"/>
  <p:tag name="KSO_WM_UNIT_FILL_TYPE" val="1"/>
  <p:tag name="KSO_WM_UNIT_TEXT_FILL_FORE_SCHEMECOLOR_INDEX" val="1"/>
  <p:tag name="KSO_WM_UNIT_TEXT_FILL_TYPE" val="1"/>
  <p:tag name="KSO_WM_UNIT_USESOURCEFORMAT_APPLY" val="1"/>
  <p:tag name="KSO_WM_UNIT_DIAGRAM_SCHEMECOLOR_ID" val="1"/>
</p:tagLst>
</file>

<file path=ppt/tags/tag319.xml><?xml version="1.0" encoding="utf-8"?>
<p:tagLst xmlns:p="http://schemas.openxmlformats.org/presentationml/2006/main">
  <p:tag name="KSO_WM_TEMPLATE_CATEGORY" val="diagram"/>
  <p:tag name="KSO_WM_TEMPLATE_INDEX" val="20188740"/>
  <p:tag name="KSO_WM_UNIT_TYPE" val="n_i"/>
  <p:tag name="KSO_WM_UNIT_INDEX" val="1_2"/>
  <p:tag name="KSO_WM_UNIT_ID" val="diagram20188740_2*n_i*1_2"/>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5"/>
  <p:tag name="KSO_WM_UNIT_FILL_TYPE" val="1"/>
  <p:tag name="KSO_WM_UNIT_TEXT_FILL_FORE_SCHEMECOLOR_INDEX" val="1"/>
  <p:tag name="KSO_WM_UNIT_TEXT_FILL_TYPE" val="1"/>
  <p:tag name="KSO_WM_UNIT_USESOURCEFORMAT_APPLY" val="1"/>
  <p:tag name="KSO_WM_UNIT_DIAGRAM_SCHEMECOLOR_ID" val="1"/>
</p:tagLst>
</file>

<file path=ppt/tags/tag32.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20.xml><?xml version="1.0" encoding="utf-8"?>
<p:tagLst xmlns:p="http://schemas.openxmlformats.org/presentationml/2006/main">
  <p:tag name="KSO_WM_TEMPLATE_CATEGORY" val="diagram"/>
  <p:tag name="KSO_WM_TEMPLATE_INDEX" val="20188740"/>
  <p:tag name="KSO_WM_UNIT_TYPE" val="n_h_h_i"/>
  <p:tag name="KSO_WM_UNIT_INDEX" val="1_2_2_1"/>
  <p:tag name="KSO_WM_UNIT_ID" val="diagram20188740_2*n_h_h_i*1_2_2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
  <p:tag name="KSO_WM_UNIT_TEXT_FILL_TYPE" val="1"/>
  <p:tag name="KSO_WM_UNIT_USESOURCEFORMAT_APPLY" val="1"/>
  <p:tag name="KSO_WM_UNIT_DIAGRAM_SCHEMECOLOR_ID" val="1"/>
</p:tagLst>
</file>

<file path=ppt/tags/tag321.xml><?xml version="1.0" encoding="utf-8"?>
<p:tagLst xmlns:p="http://schemas.openxmlformats.org/presentationml/2006/main">
  <p:tag name="KSO_WM_TEMPLATE_CATEGORY" val="diagram"/>
  <p:tag name="KSO_WM_TEMPLATE_INDEX" val="20188740"/>
  <p:tag name="KSO_WM_UNIT_TYPE" val="n_i"/>
  <p:tag name="KSO_WM_UNIT_INDEX" val="1_4"/>
  <p:tag name="KSO_WM_UNIT_ID" val="diagram20188740_2*n_i*1_4"/>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0"/>
  <p:tag name="KSO_WM_UNIT_FILL_TYPE" val="1"/>
  <p:tag name="KSO_WM_UNIT_TEXT_FILL_FORE_SCHEMECOLOR_INDEX" val="1"/>
  <p:tag name="KSO_WM_UNIT_TEXT_FILL_TYPE" val="1"/>
  <p:tag name="KSO_WM_UNIT_USESOURCEFORMAT_APPLY" val="1"/>
  <p:tag name="KSO_WM_UNIT_DIAGRAM_SCHEMECOLOR_ID" val="1"/>
</p:tagLst>
</file>

<file path=ppt/tags/tag322.xml><?xml version="1.0" encoding="utf-8"?>
<p:tagLst xmlns:p="http://schemas.openxmlformats.org/presentationml/2006/main">
  <p:tag name="KSO_WM_TEMPLATE_CATEGORY" val="diagram"/>
  <p:tag name="KSO_WM_TEMPLATE_INDEX" val="20188740"/>
  <p:tag name="KSO_WM_UNIT_TYPE" val="n_h_h_i"/>
  <p:tag name="KSO_WM_UNIT_INDEX" val="1_2_1_1"/>
  <p:tag name="KSO_WM_UNIT_ID" val="diagram20188740_2*n_h_h_i*1_2_1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
  <p:tag name="KSO_WM_UNIT_TEXT_FILL_TYPE" val="1"/>
  <p:tag name="KSO_WM_UNIT_USESOURCEFORMAT_APPLY" val="1"/>
  <p:tag name="KSO_WM_UNIT_DIAGRAM_SCHEMECOLOR_ID" val="1"/>
</p:tagLst>
</file>

<file path=ppt/tags/tag323.xml><?xml version="1.0" encoding="utf-8"?>
<p:tagLst xmlns:p="http://schemas.openxmlformats.org/presentationml/2006/main">
  <p:tag name="KSO_WM_TEMPLATE_CATEGORY" val="diagram"/>
  <p:tag name="KSO_WM_TEMPLATE_INDEX" val="20188740"/>
  <p:tag name="KSO_WM_UNIT_TYPE" val="n_i"/>
  <p:tag name="KSO_WM_UNIT_INDEX" val="1_6"/>
  <p:tag name="KSO_WM_UNIT_ID" val="diagram20188740_2*n_i*1_6"/>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
  <p:tag name="KSO_WM_UNIT_TEXT_FILL_TYPE" val="1"/>
  <p:tag name="KSO_WM_UNIT_USESOURCEFORMAT_APPLY" val="1"/>
  <p:tag name="KSO_WM_UNIT_DIAGRAM_SCHEMECOLOR_ID" val="1"/>
</p:tagLst>
</file>

<file path=ppt/tags/tag324.xml><?xml version="1.0" encoding="utf-8"?>
<p:tagLst xmlns:p="http://schemas.openxmlformats.org/presentationml/2006/main">
  <p:tag name="KSO_WM_TEMPLATE_CATEGORY" val="diagram"/>
  <p:tag name="KSO_WM_TEMPLATE_INDEX" val="20188740"/>
  <p:tag name="KSO_WM_UNIT_TYPE" val="n_i"/>
  <p:tag name="KSO_WM_UNIT_INDEX" val="1_7"/>
  <p:tag name="KSO_WM_UNIT_ID" val="diagram20188740_2*n_i*1_7"/>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0"/>
  <p:tag name="KSO_WM_UNIT_FILL_TYPE" val="1"/>
  <p:tag name="KSO_WM_UNIT_TEXT_FILL_FORE_SCHEMECOLOR_INDEX" val="1"/>
  <p:tag name="KSO_WM_UNIT_TEXT_FILL_TYPE" val="1"/>
  <p:tag name="KSO_WM_UNIT_USESOURCEFORMAT_APPLY" val="1"/>
  <p:tag name="KSO_WM_UNIT_DIAGRAM_SCHEMECOLOR_ID" val="1"/>
</p:tagLst>
</file>

<file path=ppt/tags/tag325.xml><?xml version="1.0" encoding="utf-8"?>
<p:tagLst xmlns:p="http://schemas.openxmlformats.org/presentationml/2006/main">
  <p:tag name="KSO_WM_TEMPLATE_CATEGORY" val="diagram"/>
  <p:tag name="KSO_WM_TEMPLATE_INDEX" val="20188740"/>
  <p:tag name="KSO_WM_UNIT_TYPE" val="n_h_h_i"/>
  <p:tag name="KSO_WM_UNIT_INDEX" val="1_2_3_1"/>
  <p:tag name="KSO_WM_UNIT_ID" val="diagram20188740_2*n_h_h_i*1_2_3_1"/>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
  <p:tag name="KSO_WM_UNIT_TEXT_FILL_TYPE" val="1"/>
  <p:tag name="KSO_WM_UNIT_USESOURCEFORMAT_APPLY" val="1"/>
  <p:tag name="KSO_WM_UNIT_DIAGRAM_SCHEMECOLOR_ID" val="1"/>
</p:tagLst>
</file>

<file path=ppt/tags/tag326.xml><?xml version="1.0" encoding="utf-8"?>
<p:tagLst xmlns:p="http://schemas.openxmlformats.org/presentationml/2006/main">
  <p:tag name="KSO_WM_TEMPLATE_CATEGORY" val="diagram"/>
  <p:tag name="KSO_WM_TEMPLATE_INDEX" val="20188740"/>
  <p:tag name="KSO_WM_UNIT_TYPE" val="n_i"/>
  <p:tag name="KSO_WM_UNIT_INDEX" val="1_10"/>
  <p:tag name="KSO_WM_UNIT_ID" val="diagram20188740_2*n_i*1_10"/>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
  <p:tag name="KSO_WM_UNIT_TEXT_FILL_TYPE" val="1"/>
  <p:tag name="KSO_WM_UNIT_USESOURCEFORMAT_APPLY" val="1"/>
  <p:tag name="KSO_WM_UNIT_DIAGRAM_SCHEMECOLOR_ID" val="1"/>
</p:tagLst>
</file>

<file path=ppt/tags/tag327.xml><?xml version="1.0" encoding="utf-8"?>
<p:tagLst xmlns:p="http://schemas.openxmlformats.org/presentationml/2006/main">
  <p:tag name="KSO_WM_TEMPLATE_CATEGORY" val="diagram"/>
  <p:tag name="KSO_WM_TEMPLATE_INDEX" val="20188740"/>
  <p:tag name="KSO_WM_UNIT_TYPE" val="n_h_h_i"/>
  <p:tag name="KSO_WM_UNIT_INDEX" val="1_2_3_2"/>
  <p:tag name="KSO_WM_UNIT_ID" val="diagram20188740_2*n_h_h_i*1_2_3_2"/>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328.xml><?xml version="1.0" encoding="utf-8"?>
<p:tagLst xmlns:p="http://schemas.openxmlformats.org/presentationml/2006/main">
  <p:tag name="KSO_WM_TEMPLATE_CATEGORY" val="diagram"/>
  <p:tag name="KSO_WM_TEMPLATE_INDEX" val="20188740"/>
  <p:tag name="KSO_WM_UNIT_TYPE" val="n_h_h_i"/>
  <p:tag name="KSO_WM_UNIT_INDEX" val="1_2_1_2"/>
  <p:tag name="KSO_WM_UNIT_ID" val="diagram20188740_2*n_h_h_i*1_2_1_2"/>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329.xml><?xml version="1.0" encoding="utf-8"?>
<p:tagLst xmlns:p="http://schemas.openxmlformats.org/presentationml/2006/main">
  <p:tag name="KSO_WM_TEMPLATE_CATEGORY" val="diagram"/>
  <p:tag name="KSO_WM_TEMPLATE_INDEX" val="20188740"/>
  <p:tag name="KSO_WM_UNIT_TYPE" val="n_h_h_i"/>
  <p:tag name="KSO_WM_UNIT_INDEX" val="1_2_2_2"/>
  <p:tag name="KSO_WM_UNIT_ID" val="diagram20188740_2*n_h_h_i*1_2_2_2"/>
  <p:tag name="KSO_WM_UNIT_LAYERLEVEL" val="1_1_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USESOURCEFORMAT_APPLY" val="1"/>
  <p:tag name="KSO_WM_UNIT_DIAGRAM_SCHEMECOLOR_ID" val="1"/>
</p:tagLst>
</file>

<file path=ppt/tags/tag33.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30.xml><?xml version="1.0" encoding="utf-8"?>
<p:tagLst xmlns:p="http://schemas.openxmlformats.org/presentationml/2006/main">
  <p:tag name="KSO_WM_TEMPLATE_CATEGORY" val="diagram"/>
  <p:tag name="KSO_WM_TEMPLATE_INDEX" val="20188740"/>
  <p:tag name="KSO_WM_UNIT_TYPE" val="n_i"/>
  <p:tag name="KSO_WM_UNIT_INDEX" val="1_1"/>
  <p:tag name="KSO_WM_UNIT_ID" val="diagram20188740_2*n_i*1_1"/>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5"/>
  <p:tag name="KSO_WM_UNIT_FILL_TYPE" val="1"/>
  <p:tag name="KSO_WM_UNIT_TEXT_FILL_FORE_SCHEMECOLOR_INDEX" val="1"/>
  <p:tag name="KSO_WM_UNIT_TEXT_FILL_TYPE" val="1"/>
  <p:tag name="KSO_WM_UNIT_USESOURCEFORMAT_APPLY" val="1"/>
  <p:tag name="KSO_WM_UNIT_DIAGRAM_SCHEMECOLOR_ID" val="1"/>
</p:tagLst>
</file>

<file path=ppt/tags/tag331.xml><?xml version="1.0" encoding="utf-8"?>
<p:tagLst xmlns:p="http://schemas.openxmlformats.org/presentationml/2006/main">
  <p:tag name="KSO_WM_TEMPLATE_CATEGORY" val="diagram"/>
  <p:tag name="KSO_WM_TEMPLATE_INDEX" val="20188740"/>
  <p:tag name="KSO_WM_UNIT_TYPE" val="n_i"/>
  <p:tag name="KSO_WM_UNIT_INDEX" val="1_2"/>
  <p:tag name="KSO_WM_UNIT_ID" val="diagram20188740_2*n_i*1_2"/>
  <p:tag name="KSO_WM_UNIT_LAYERLEVEL" val="1_1"/>
  <p:tag name="KSO_WM_BEAUTIFY_FLAG" val="#wm#"/>
  <p:tag name="KSO_WM_TAG_VERSION" val="1.0"/>
  <p:tag name="KSO_WM_DIAGRAM_GROUP_CODE" val="n1-1"/>
  <p:tag name="KSO_WM_UNIT_HIGHLIGHT" val="0"/>
  <p:tag name="KSO_WM_UNIT_COMPATIBLE" val="0"/>
  <p:tag name="KSO_WM_UNIT_DIAGRAM_ISNUMVISUAL" val="0"/>
  <p:tag name="KSO_WM_UNIT_DIAGRAM_ISREFERUNIT" val="0"/>
  <p:tag name="KSO_WM_UNIT_FILL_FORE_SCHEMECOLOR_INDEX" val="15"/>
  <p:tag name="KSO_WM_UNIT_FILL_TYPE" val="1"/>
  <p:tag name="KSO_WM_UNIT_TEXT_FILL_FORE_SCHEMECOLOR_INDEX" val="1"/>
  <p:tag name="KSO_WM_UNIT_TEXT_FILL_TYPE" val="1"/>
  <p:tag name="KSO_WM_UNIT_USESOURCEFORMAT_APPLY" val="1"/>
  <p:tag name="KSO_WM_UNIT_DIAGRAM_SCHEMECOLOR_ID" val="1"/>
</p:tagLst>
</file>

<file path=ppt/tags/tag332.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333.xml><?xml version="1.0" encoding="utf-8"?>
<p:tagLst xmlns:p="http://schemas.openxmlformats.org/presentationml/2006/main">
  <p:tag name="KSO_WM_BEAUTIFY_FLAG" val="#wm#"/>
  <p:tag name="KSO_WM_TEMPLATE_CATEGORY" val="custom"/>
  <p:tag name="KSO_WM_TEMPLATE_INDEX" val="20191204"/>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35.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36.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37.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8.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0.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41.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42.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3.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45.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46.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47.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48.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49.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z*1_3_1"/>
  <p:tag name="KSO_WM_TEMPLATE_CATEGORY" val="diagram"/>
  <p:tag name="KSO_WM_TEMPLATE_INDEX" val="20200106"/>
  <p:tag name="KSO_WM_UNIT_LAYERLEVEL" val="1_1_1"/>
  <p:tag name="KSO_WM_TAG_VERSION" val="1.0"/>
  <p:tag name="KSO_WM_BEAUTIFY_FLAG" val="#wm#"/>
  <p:tag name="KSO_WM_DIAGRAM_GROUP_CODE" val="m1-1"/>
  <p:tag name="KSO_WM_UNIT_TYPE" val="m_h_z"/>
  <p:tag name="KSO_WM_UNIT_INDEX" val="1_3_1"/>
  <p:tag name="KSO_WM_UNIT_FILL_FORE_SCHEMECOLOR_INDEX" val="6"/>
  <p:tag name="KSO_WM_UNIT_FILL_TYPE" val="1"/>
  <p:tag name="KSO_WM_UNIT_TEXT_FILL_FORE_SCHEMECOLOR_INDEX" val="13"/>
  <p:tag name="KSO_WM_UNIT_TEXT_FILL_TYPE" val="1"/>
  <p:tag name="KSO_WM_UNIT_USESOURCEFORMAT_APPLY"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5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i*1_2"/>
  <p:tag name="KSO_WM_TEMPLATE_CATEGORY" val="diagram"/>
  <p:tag name="KSO_WM_TEMPLATE_INDEX" val="20201448"/>
  <p:tag name="KSO_WM_UNIT_LAYERLEVEL" val="1_1"/>
  <p:tag name="KSO_WM_TAG_VERSION" val="1.0"/>
  <p:tag name="KSO_WM_BEAUTIFY_FLAG" val="#wm#"/>
  <p:tag name="KSO_WM_DIAGRAM_GROUP_CODE" val="m1-1"/>
  <p:tag name="KSO_WM_UNIT_TYPE" val="m_i"/>
  <p:tag name="KSO_WM_UNIT_INDEX" val="1_2"/>
  <p:tag name="KSO_WM_UNIT_LINE_FORE_SCHEMECOLOR_INDEX" val="14"/>
  <p:tag name="KSO_WM_UNIT_LINE_FILL_TYPE" val="2"/>
  <p:tag name="KSO_WM_UNIT_USESOURCEFORMAT_APPLY"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i*1_3"/>
  <p:tag name="KSO_WM_TEMPLATE_CATEGORY" val="diagram"/>
  <p:tag name="KSO_WM_TEMPLATE_INDEX" val="20201448"/>
  <p:tag name="KSO_WM_UNIT_LAYERLEVEL" val="1_1"/>
  <p:tag name="KSO_WM_TAG_VERSION" val="1.0"/>
  <p:tag name="KSO_WM_BEAUTIFY_FLAG" val="#wm#"/>
  <p:tag name="KSO_WM_DIAGRAM_GROUP_CODE" val="m1-1"/>
  <p:tag name="KSO_WM_UNIT_TYPE" val="m_i"/>
  <p:tag name="KSO_WM_UNIT_INDEX" val="1_3"/>
  <p:tag name="KSO_WM_UNIT_LINE_FORE_SCHEMECOLOR_INDEX" val="14"/>
  <p:tag name="KSO_WM_UNIT_LINE_FILL_TYPE" val="2"/>
  <p:tag name="KSO_WM_UNIT_USESOURCEFORMAT_APPLY"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1"/>
  <p:tag name="KSO_WM_UNIT_FILL_FORE_SCHEMECOLOR_INDEX" val="7"/>
  <p:tag name="KSO_WM_UNIT_FILL_TYPE" val="1"/>
  <p:tag name="KSO_WM_UNIT_USESOURCEFORMAT_APPLY"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1"/>
  <p:tag name="KSO_WM_UNIT_FILL_FORE_SCHEMECOLOR_INDEX" val="6"/>
  <p:tag name="KSO_WM_UNIT_FILL_TYPE" val="1"/>
  <p:tag name="KSO_WM_UNIT_USESOURCEFORMAT_APPLY"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1"/>
  <p:tag name="KSO_WM_UNIT_FILL_FORE_SCHEMECOLOR_INDEX" val="5"/>
  <p:tag name="KSO_WM_UNIT_FILL_TYPE" val="1"/>
  <p:tag name="KSO_WM_UNIT_USESOURCEFORMAT_APPLY"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2"/>
  <p:tag name="KSO_WM_UNIT_USESOURCEFORMAT_APPLY"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2"/>
  <p:tag name="KSO_WM_UNIT_USESOURCEFORMAT_APPLY"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2"/>
  <p:tag name="KSO_WM_UNIT_USESOURCEFORMAT_APPLY"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2_1"/>
  <p:tag name="KSO_WM_TEMPLATE_CATEGORY" val="diagram"/>
  <p:tag name="KSO_WM_TEMPLATE_INDEX" val="20200106"/>
  <p:tag name="KSO_WM_UNIT_LAYERLEVEL" val="1_1_1"/>
  <p:tag name="KSO_WM_TAG_VERSION" val="1.0"/>
  <p:tag name="KSO_WM_BEAUTIFY_FLAG" val="#wm#"/>
  <p:tag name="KSO_WM_DIAGRAM_GROUP_CODE" val="m1-1"/>
  <p:tag name="KSO_WM_UNIT_TYPE" val="m_h_i"/>
  <p:tag name="KSO_WM_UNIT_INDEX" val="1_2_1"/>
  <p:tag name="KSO_WM_UNIT_LINE_FORE_SCHEMECOLOR_INDEX" val="15"/>
  <p:tag name="KSO_WM_UNIT_LINE_FILL_TYPE" val="2"/>
  <p:tag name="KSO_WM_UNIT_TEXT_FILL_FORE_SCHEMECOLOR_INDEX" val="13"/>
  <p:tag name="KSO_WM_UNIT_TEXT_FILL_TYPE" val="1"/>
  <p:tag name="KSO_WM_UNIT_USESOURCEFORMAT_APPLY"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3"/>
  <p:tag name="KSO_WM_UNIT_FILL_FORE_SCHEMECOLOR_INDEX" val="14"/>
  <p:tag name="KSO_WM_UNIT_FILL_TYPE" val="1"/>
  <p:tag name="KSO_WM_UNIT_USESOURCEFORMAT_APPLY"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4"/>
  <p:tag name="KSO_WM_UNIT_USESOURCEFORMAT_APPLY"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3"/>
  <p:tag name="KSO_WM_UNIT_FILL_FORE_SCHEMECOLOR_INDEX" val="14"/>
  <p:tag name="KSO_WM_UNIT_FILL_TYPE" val="1"/>
  <p:tag name="KSO_WM_UNIT_USESOURCEFORMAT_APPLY"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4"/>
  <p:tag name="KSO_WM_UNIT_LINE_FORE_SCHEMECOLOR_INDEX" val="6"/>
  <p:tag name="KSO_WM_UNIT_LINE_FILL_TYPE" val="2"/>
  <p:tag name="KSO_WM_UNIT_USESOURCEFORMAT_APPLY"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3"/>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3"/>
  <p:tag name="KSO_WM_UNIT_FILL_FORE_SCHEMECOLOR_INDEX" val="14"/>
  <p:tag name="KSO_WM_UNIT_FILL_TYPE" val="1"/>
  <p:tag name="KSO_WM_UNIT_USESOURCEFORMAT_APPLY"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4"/>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4"/>
  <p:tag name="KSO_WM_UNIT_USESOURCEFORMAT_APPLY"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1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1_1"/>
  <p:tag name="KSO_WM_UNIT_TEXT_FILL_FORE_SCHEMECOLOR_INDEX" val="13"/>
  <p:tag name="KSO_WM_UNIT_TEXT_FILL_TYPE" val="1"/>
  <p:tag name="KSO_WM_UNIT_USESOURCEFORMAT_APPLY"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2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2_1"/>
  <p:tag name="KSO_WM_UNIT_TEXT_FILL_FORE_SCHEMECOLOR_INDEX" val="13"/>
  <p:tag name="KSO_WM_UNIT_TEXT_FILL_TYPE" val="1"/>
  <p:tag name="KSO_WM_UNIT_USESOURCEFORMAT_APPLY"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f*1_3_1"/>
  <p:tag name="KSO_WM_TEMPLATE_CATEGORY" val="diagram"/>
  <p:tag name="KSO_WM_TEMPLATE_INDEX" val="20201448"/>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NOCLEAR" val="0"/>
  <p:tag name="KSO_WM_UNIT_VALUE" val="78"/>
  <p:tag name="KSO_WM_DIAGRAM_GROUP_CODE" val="m1-1"/>
  <p:tag name="KSO_WM_UNIT_TYPE" val="m_h_f"/>
  <p:tag name="KSO_WM_UNIT_INDEX" val="1_3_1"/>
  <p:tag name="KSO_WM_UNIT_TEXT_FILL_FORE_SCHEMECOLOR_INDEX" val="13"/>
  <p:tag name="KSO_WM_UNIT_TEXT_FILL_TYPE" val="1"/>
  <p:tag name="KSO_WM_UNIT_USESOURCEFORMAT_APPLY" val="1"/>
</p:tagLst>
</file>

<file path=ppt/tags/tag6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2_2"/>
  <p:tag name="KSO_WM_TEMPLATE_CATEGORY" val="diagram"/>
  <p:tag name="KSO_WM_TEMPLATE_INDEX" val="20200106"/>
  <p:tag name="KSO_WM_UNIT_LAYERLEVEL" val="1_1_1"/>
  <p:tag name="KSO_WM_TAG_VERSION" val="1.0"/>
  <p:tag name="KSO_WM_BEAUTIFY_FLAG" val="#wm#"/>
  <p:tag name="KSO_WM_UNIT_ISCONTENTSTITLE" val="0"/>
  <p:tag name="KSO_WM_UNIT_NOCLEAR" val="0"/>
  <p:tag name="KSO_WM_DIAGRAM_GROUP_CODE" val="m1-1"/>
  <p:tag name="KSO_WM_UNIT_TYPE" val="m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70.xml><?xml version="1.0" encoding="utf-8"?>
<p:tagLst xmlns:p="http://schemas.openxmlformats.org/presentationml/2006/main">
  <p:tag name="KSO_WM_BEAUTIFY_FLAG" val="#wm#"/>
  <p:tag name="KSO_WM_TEMPLATE_CATEGORY" val="custom"/>
  <p:tag name="KSO_WM_TEMPLATE_INDEX" val="20191204"/>
</p:tagLst>
</file>

<file path=ppt/tags/tag71.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72.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73.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4.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76.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77.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78.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79.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3_1"/>
  <p:tag name="KSO_WM_TEMPLATE_CATEGORY" val="diagram"/>
  <p:tag name="KSO_WM_TEMPLATE_INDEX" val="20200106"/>
  <p:tag name="KSO_WM_UNIT_LAYERLEVEL" val="1_1_1"/>
  <p:tag name="KSO_WM_TAG_VERSION" val="1.0"/>
  <p:tag name="KSO_WM_BEAUTIFY_FLAG" val="#wm#"/>
  <p:tag name="KSO_WM_DIAGRAM_GROUP_CODE" val="m1-1"/>
  <p:tag name="KSO_WM_UNIT_TYPE" val="m_h_i"/>
  <p:tag name="KSO_WM_UNIT_INDEX" val="1_3_1"/>
  <p:tag name="KSO_WM_UNIT_LINE_FORE_SCHEMECOLOR_INDEX" val="15"/>
  <p:tag name="KSO_WM_UNIT_LINE_FILL_TYPE" val="2"/>
  <p:tag name="KSO_WM_UNIT_TEXT_FILL_FORE_SCHEMECOLOR_INDEX" val="13"/>
  <p:tag name="KSO_WM_UNIT_TEXT_FILL_TYPE" val="1"/>
  <p:tag name="KSO_WM_UNIT_USESOURCEFORMAT_APPLY"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81.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82.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83.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4.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86.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4_35*a*1"/>
  <p:tag name="KSO_WM_TEMPLATE_CATEGORY" val="mixed"/>
  <p:tag name="KSO_WM_TEMPLATE_INDEX" val="20201884"/>
  <p:tag name="KSO_WM_UNIT_LAYERLEVEL" val="1"/>
  <p:tag name="KSO_WM_TAG_VERSION" val="1.0"/>
  <p:tag name="KSO_WM_BEAUTIFY_FLAG" val="#wm#"/>
  <p:tag name="KSO_WM_UNIT_TEXTBOXSTYLE_GUID" val="{e4be2f87-c1d9-4d95-9fe8-c5aba73637fc}"/>
  <p:tag name="KSO_WM_UNIT_TEXTBOXSTYLE_TYPE" val="3"/>
  <p:tag name="KSO_WM_UNIT_TEXT_FILL_FORE_SCHEMECOLOR_INDEX_BRIGHTNESS" val="0.25"/>
  <p:tag name="KSO_WM_UNIT_TEXT_FILL_FORE_SCHEMECOLOR_INDEX" val="13"/>
  <p:tag name="KSO_WM_UNIT_TEXT_FILL_TYPE" val="1"/>
</p:tagLst>
</file>

<file path=ppt/tags/tag87.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88.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89.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06_3*m_h_i*1_3_2"/>
  <p:tag name="KSO_WM_TEMPLATE_CATEGORY" val="diagram"/>
  <p:tag name="KSO_WM_TEMPLATE_INDEX" val="20200106"/>
  <p:tag name="KSO_WM_UNIT_LAYERLEVEL" val="1_1_1"/>
  <p:tag name="KSO_WM_TAG_VERSION" val="1.0"/>
  <p:tag name="KSO_WM_BEAUTIFY_FLAG" val="#wm#"/>
  <p:tag name="KSO_WM_UNIT_ISCONTENTSTITLE" val="0"/>
  <p:tag name="KSO_WM_UNIT_NOCLEAR" val="0"/>
  <p:tag name="KSO_WM_DIAGRAM_GROUP_CODE" val="m1-1"/>
  <p:tag name="KSO_WM_UNIT_TYPE" val="m_h_i"/>
  <p:tag name="KSO_WM_UNIT_INDEX" val="1_3_2"/>
  <p:tag name="KSO_WM_UNIT_FILL_FORE_SCHEMECOLOR_INDEX" val="7"/>
  <p:tag name="KSO_WM_UNIT_FILL_TYPE" val="1"/>
  <p:tag name="KSO_WM_UNIT_TEXT_FILL_FORE_SCHEMECOLOR_INDEX" val="14"/>
  <p:tag name="KSO_WM_UNIT_TEXT_FILL_TYPE" val="1"/>
  <p:tag name="KSO_WM_UNIT_USESOURCEFORMAT_APPLY" val="1"/>
</p:tagLst>
</file>

<file path=ppt/tags/tag90.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9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i*1_2"/>
  <p:tag name="KSO_WM_TEMPLATE_CATEGORY" val="diagram"/>
  <p:tag name="KSO_WM_TEMPLATE_INDEX" val="20201448"/>
  <p:tag name="KSO_WM_UNIT_LAYERLEVEL" val="1_1"/>
  <p:tag name="KSO_WM_TAG_VERSION" val="1.0"/>
  <p:tag name="KSO_WM_BEAUTIFY_FLAG" val="#wm#"/>
  <p:tag name="KSO_WM_DIAGRAM_GROUP_CODE" val="m1-1"/>
  <p:tag name="KSO_WM_UNIT_TYPE" val="m_i"/>
  <p:tag name="KSO_WM_UNIT_INDEX" val="1_2"/>
  <p:tag name="KSO_WM_UNIT_LINE_FORE_SCHEMECOLOR_INDEX" val="14"/>
  <p:tag name="KSO_WM_UNIT_LINE_FILL_TYPE" val="2"/>
  <p:tag name="KSO_WM_UNIT_USESOURCEFORMAT_APPLY"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i*1_3"/>
  <p:tag name="KSO_WM_TEMPLATE_CATEGORY" val="diagram"/>
  <p:tag name="KSO_WM_TEMPLATE_INDEX" val="20201448"/>
  <p:tag name="KSO_WM_UNIT_LAYERLEVEL" val="1_1"/>
  <p:tag name="KSO_WM_TAG_VERSION" val="1.0"/>
  <p:tag name="KSO_WM_BEAUTIFY_FLAG" val="#wm#"/>
  <p:tag name="KSO_WM_DIAGRAM_GROUP_CODE" val="m1-1"/>
  <p:tag name="KSO_WM_UNIT_TYPE" val="m_i"/>
  <p:tag name="KSO_WM_UNIT_INDEX" val="1_3"/>
  <p:tag name="KSO_WM_UNIT_LINE_FORE_SCHEMECOLOR_INDEX" val="14"/>
  <p:tag name="KSO_WM_UNIT_LINE_FILL_TYPE" val="2"/>
  <p:tag name="KSO_WM_UNIT_USESOURCEFORMAT_APPLY"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1"/>
  <p:tag name="KSO_WM_UNIT_FILL_FORE_SCHEMECOLOR_INDEX" val="7"/>
  <p:tag name="KSO_WM_UNIT_FILL_TYPE" val="1"/>
  <p:tag name="KSO_WM_UNIT_USESOURCEFORMAT_APPLY" val="1"/>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1"/>
  <p:tag name="KSO_WM_UNIT_FILL_FORE_SCHEMECOLOR_INDEX" val="6"/>
  <p:tag name="KSO_WM_UNIT_FILL_TYPE" val="1"/>
  <p:tag name="KSO_WM_UNIT_USESOURCEFORMAT_APPLY" val="1"/>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1_1"/>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1_1"/>
  <p:tag name="KSO_WM_UNIT_FILL_FORE_SCHEMECOLOR_INDEX" val="5"/>
  <p:tag name="KSO_WM_UNIT_FILL_TYPE" val="1"/>
  <p:tag name="KSO_WM_UNIT_USESOURCEFORMAT_APPLY"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3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3_2"/>
  <p:tag name="KSO_WM_UNIT_USESOURCEFORMAT_APPLY" val="1"/>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448_1*m_h_i*1_2_2"/>
  <p:tag name="KSO_WM_TEMPLATE_CATEGORY" val="diagram"/>
  <p:tag name="KSO_WM_TEMPLATE_INDEX" val="20201448"/>
  <p:tag name="KSO_WM_UNIT_LAYERLEVEL" val="1_1_1"/>
  <p:tag name="KSO_WM_TAG_VERSION" val="1.0"/>
  <p:tag name="KSO_WM_BEAUTIFY_FLAG" val="#wm#"/>
  <p:tag name="KSO_WM_DIAGRAM_GROUP_CODE" val="m1-1"/>
  <p:tag name="KSO_WM_UNIT_TYPE" val="m_h_i"/>
  <p:tag name="KSO_WM_UNIT_INDEX" val="1_2_2"/>
  <p:tag name="KSO_WM_UNIT_USESOURCEFORMAT_APPLY"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黑体"/>
        <a:ea typeface=""/>
        <a:cs typeface=""/>
        <a:font script="Jpan" typeface="游ゴシック Light"/>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游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黑体"/>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黑体"/>
        <a:ea typeface=""/>
        <a:cs typeface=""/>
        <a:font script="Jpan" typeface="ＭＳ Ｐゴシック"/>
        <a:font script="Hang" typeface="맑은 고딕"/>
        <a:font script="Hans" typeface="黑体"/>
        <a:font script="Hant" typeface="新細明體"/>
        <a:font script="Arab" typeface="黑体"/>
        <a:font script="Hebr" typeface="黑体"/>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黑体"/>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4529</Words>
  <Application>WPS 演示</Application>
  <PresentationFormat>自定义</PresentationFormat>
  <Paragraphs>426</Paragraphs>
  <Slides>29</Slides>
  <Notes>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29</vt:i4>
      </vt:variant>
    </vt:vector>
  </HeadingPairs>
  <TitlesOfParts>
    <vt:vector size="44" baseType="lpstr">
      <vt:lpstr>Arial</vt:lpstr>
      <vt:lpstr>宋体</vt:lpstr>
      <vt:lpstr>Wingdings</vt:lpstr>
      <vt:lpstr>黑体</vt:lpstr>
      <vt:lpstr>微软雅黑</vt:lpstr>
      <vt:lpstr>华文细黑</vt:lpstr>
      <vt:lpstr>字魂70号-灵悦黑体</vt:lpstr>
      <vt:lpstr>Segoe UI</vt:lpstr>
      <vt:lpstr>思源黑体</vt:lpstr>
      <vt:lpstr>隶书</vt:lpstr>
      <vt:lpstr>Arial Unicode MS</vt:lpstr>
      <vt:lpstr>Wingdings</vt:lpstr>
      <vt:lpstr>等线</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baby</dc:creator>
  <cp:lastModifiedBy>老学生一枚</cp:lastModifiedBy>
  <cp:revision>375</cp:revision>
  <dcterms:created xsi:type="dcterms:W3CDTF">2019-11-11T13:37:00Z</dcterms:created>
  <dcterms:modified xsi:type="dcterms:W3CDTF">2022-02-20T05:51:04Z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F47900CFCF14428F81F766D8B14004F0</vt:lpwstr>
  </property>
</Properties>
</file>